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8" r:id="rId2"/>
    <p:sldMasterId id="2147484024" r:id="rId3"/>
  </p:sldMasterIdLst>
  <p:notesMasterIdLst>
    <p:notesMasterId r:id="rId27"/>
  </p:notesMasterIdLst>
  <p:handoutMasterIdLst>
    <p:handoutMasterId r:id="rId28"/>
  </p:handoutMasterIdLst>
  <p:sldIdLst>
    <p:sldId id="1022" r:id="rId4"/>
    <p:sldId id="1002" r:id="rId5"/>
    <p:sldId id="1080" r:id="rId6"/>
    <p:sldId id="333" r:id="rId7"/>
    <p:sldId id="1216" r:id="rId8"/>
    <p:sldId id="1200" r:id="rId9"/>
    <p:sldId id="1202" r:id="rId10"/>
    <p:sldId id="1209" r:id="rId11"/>
    <p:sldId id="1201" r:id="rId12"/>
    <p:sldId id="1210" r:id="rId13"/>
    <p:sldId id="1211" r:id="rId14"/>
    <p:sldId id="1169" r:id="rId15"/>
    <p:sldId id="1212" r:id="rId16"/>
    <p:sldId id="1213" r:id="rId17"/>
    <p:sldId id="1170" r:id="rId18"/>
    <p:sldId id="1181" r:id="rId19"/>
    <p:sldId id="1185" r:id="rId20"/>
    <p:sldId id="1203" r:id="rId21"/>
    <p:sldId id="1215" r:id="rId22"/>
    <p:sldId id="1171" r:id="rId23"/>
    <p:sldId id="1174" r:id="rId24"/>
    <p:sldId id="1153" r:id="rId25"/>
    <p:sldId id="115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933" userDrawn="1">
          <p15:clr>
            <a:srgbClr val="A4A3A4"/>
          </p15:clr>
        </p15:guide>
        <p15:guide id="3" orient="horz" pos="17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4E4"/>
    <a:srgbClr val="EFEFEF"/>
    <a:srgbClr val="DEDDDF"/>
    <a:srgbClr val="D1CECE"/>
    <a:srgbClr val="D6D5D8"/>
    <a:srgbClr val="D9DBE0"/>
    <a:srgbClr val="E2E8F2"/>
    <a:srgbClr val="529EBF"/>
    <a:srgbClr val="3FA4CD"/>
    <a:srgbClr val="745A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230" autoAdjust="0"/>
  </p:normalViewPr>
  <p:slideViewPr>
    <p:cSldViewPr snapToGrid="0" showGuides="1">
      <p:cViewPr varScale="1">
        <p:scale>
          <a:sx n="137" d="100"/>
          <a:sy n="137" d="100"/>
        </p:scale>
        <p:origin x="1212" y="84"/>
      </p:cViewPr>
      <p:guideLst>
        <p:guide pos="2933"/>
        <p:guide orient="horz" pos="1752"/>
      </p:guideLst>
    </p:cSldViewPr>
  </p:slideViewPr>
  <p:outlineViewPr>
    <p:cViewPr>
      <p:scale>
        <a:sx n="33" d="100"/>
        <a:sy n="33" d="100"/>
      </p:scale>
      <p:origin x="0" y="-1080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102" d="100"/>
          <a:sy n="102" d="100"/>
        </p:scale>
        <p:origin x="542"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19199C-9C92-4E23-AE91-DBEDDC11AA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818BB4A-320B-605F-BFF3-0524850729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BE805B-35AF-4172-9A72-BAD6715DA185}" type="datetimeFigureOut">
              <a:rPr lang="en-GB" smtClean="0"/>
              <a:t>03/11/2026</a:t>
            </a:fld>
            <a:endParaRPr lang="en-GB"/>
          </a:p>
        </p:txBody>
      </p:sp>
      <p:sp>
        <p:nvSpPr>
          <p:cNvPr id="4" name="Footer Placeholder 3">
            <a:extLst>
              <a:ext uri="{FF2B5EF4-FFF2-40B4-BE49-F238E27FC236}">
                <a16:creationId xmlns:a16="http://schemas.microsoft.com/office/drawing/2014/main" id="{E1BFA8E6-ACBA-0F93-AAC2-28B33EBF9A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336604069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447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1</a:t>
            </a:fld>
            <a:endParaRPr lang="en-GB"/>
          </a:p>
        </p:txBody>
      </p:sp>
    </p:spTree>
    <p:extLst>
      <p:ext uri="{BB962C8B-B14F-4D97-AF65-F5344CB8AC3E}">
        <p14:creationId xmlns:p14="http://schemas.microsoft.com/office/powerpoint/2010/main" val="2213016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2</a:t>
            </a:fld>
            <a:endParaRPr lang="en-GB"/>
          </a:p>
        </p:txBody>
      </p:sp>
    </p:spTree>
    <p:extLst>
      <p:ext uri="{BB962C8B-B14F-4D97-AF65-F5344CB8AC3E}">
        <p14:creationId xmlns:p14="http://schemas.microsoft.com/office/powerpoint/2010/main" val="3076498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3</a:t>
            </a:fld>
            <a:endParaRPr lang="en-GB"/>
          </a:p>
        </p:txBody>
      </p:sp>
    </p:spTree>
    <p:extLst>
      <p:ext uri="{BB962C8B-B14F-4D97-AF65-F5344CB8AC3E}">
        <p14:creationId xmlns:p14="http://schemas.microsoft.com/office/powerpoint/2010/main" val="2288845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A5155-D073-4B5B-AB9C-58F9391D552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237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332E1-770E-6A66-FFFB-01938BD0A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41682-0A2E-F65B-DA5D-FB7775F39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2FD9F-9A96-ACA2-DA11-78AE5D3A4E84}"/>
              </a:ext>
            </a:extLst>
          </p:cNvPr>
          <p:cNvSpPr>
            <a:spLocks noGrp="1"/>
          </p:cNvSpPr>
          <p:nvPr>
            <p:ph type="body" idx="1"/>
          </p:nvPr>
        </p:nvSpPr>
        <p:spPr/>
        <p:txBody>
          <a:bodyPr>
            <a:normAutofit fontScale="25000" lnSpcReduction="20000"/>
          </a:bodyPr>
          <a:lstStyle/>
          <a:p>
            <a:endParaRPr lang="en-GB" dirty="0"/>
          </a:p>
        </p:txBody>
      </p:sp>
      <p:sp>
        <p:nvSpPr>
          <p:cNvPr id="4" name="Slide Number Placeholder 3">
            <a:extLst>
              <a:ext uri="{FF2B5EF4-FFF2-40B4-BE49-F238E27FC236}">
                <a16:creationId xmlns:a16="http://schemas.microsoft.com/office/drawing/2014/main" id="{C3CB5867-62EC-CAF0-215B-FD1A49D39C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A5155-D073-4B5B-AB9C-58F9391D552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3272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086057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9</a:t>
            </a:fld>
            <a:endParaRPr lang="en-GB"/>
          </a:p>
        </p:txBody>
      </p:sp>
    </p:spTree>
    <p:extLst>
      <p:ext uri="{BB962C8B-B14F-4D97-AF65-F5344CB8AC3E}">
        <p14:creationId xmlns:p14="http://schemas.microsoft.com/office/powerpoint/2010/main" val="4264105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12</a:t>
            </a:fld>
            <a:endParaRPr lang="en-GB"/>
          </a:p>
        </p:txBody>
      </p:sp>
    </p:spTree>
    <p:extLst>
      <p:ext uri="{BB962C8B-B14F-4D97-AF65-F5344CB8AC3E}">
        <p14:creationId xmlns:p14="http://schemas.microsoft.com/office/powerpoint/2010/main" val="580215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244580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15</a:t>
            </a:fld>
            <a:endParaRPr lang="en-GB"/>
          </a:p>
        </p:txBody>
      </p:sp>
    </p:spTree>
    <p:extLst>
      <p:ext uri="{BB962C8B-B14F-4D97-AF65-F5344CB8AC3E}">
        <p14:creationId xmlns:p14="http://schemas.microsoft.com/office/powerpoint/2010/main" val="2685024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8716E27-2FB1-4485-B570-168F3A1CD27C}" type="slidenum">
              <a:rPr lang="en-GB" smtClean="0"/>
              <a:t>16</a:t>
            </a:fld>
            <a:endParaRPr lang="en-GB"/>
          </a:p>
        </p:txBody>
      </p:sp>
    </p:spTree>
    <p:extLst>
      <p:ext uri="{BB962C8B-B14F-4D97-AF65-F5344CB8AC3E}">
        <p14:creationId xmlns:p14="http://schemas.microsoft.com/office/powerpoint/2010/main" val="1397784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3034079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BD449-4A01-EB91-8B64-A4CD5951E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7DF65-0165-06DD-428F-CD36E909D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336B0F-0968-7D1A-F7AA-B985044A97C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B80AF1-4E50-870F-F181-BF6AA20933E5}"/>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716E27-2FB1-4485-B570-168F3A1CD27C}"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3136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716E27-2FB1-4485-B570-168F3A1CD27C}" type="slidenum">
              <a:rPr lang="en-GB" smtClean="0"/>
              <a:t>21</a:t>
            </a:fld>
            <a:endParaRPr lang="en-GB"/>
          </a:p>
        </p:txBody>
      </p:sp>
    </p:spTree>
    <p:extLst>
      <p:ext uri="{BB962C8B-B14F-4D97-AF65-F5344CB8AC3E}">
        <p14:creationId xmlns:p14="http://schemas.microsoft.com/office/powerpoint/2010/main" val="4241734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EMPLATE RULES - READ THI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6626FB-4A04-4C11-1158-54DCF05065BF}"/>
              </a:ext>
            </a:extLst>
          </p:cNvPr>
          <p:cNvSpPr txBox="1"/>
          <p:nvPr/>
        </p:nvSpPr>
        <p:spPr>
          <a:xfrm>
            <a:off x="1621276" y="2665379"/>
            <a:ext cx="8767864" cy="1200329"/>
          </a:xfrm>
          <a:prstGeom prst="rect">
            <a:avLst/>
          </a:prstGeom>
          <a:noFill/>
        </p:spPr>
        <p:txBody>
          <a:bodyPr wrap="square" rtlCol="0">
            <a:spAutoFit/>
          </a:bodyPr>
          <a:lstStyle/>
          <a:p>
            <a:r>
              <a:rPr lang="en-GB" dirty="0">
                <a:solidFill>
                  <a:schemeClr val="tx2"/>
                </a:solidFill>
              </a:rPr>
              <a:t>TEMPLATE RULES (DO NOT DELETE) - Use only existing layouts – do not create new ones- Do not resize or shrink text- Times New Roman must always be bold- Use "Title" layout only for first slide- Use "Section Title" layouts for section breaks only- Vary layouts – avoid repetition- Follow existing bold + colour styling exactly</a:t>
            </a:r>
          </a:p>
        </p:txBody>
      </p:sp>
      <p:sp>
        <p:nvSpPr>
          <p:cNvPr id="2" name="TextBox 1">
            <a:extLst>
              <a:ext uri="{FF2B5EF4-FFF2-40B4-BE49-F238E27FC236}">
                <a16:creationId xmlns:a16="http://schemas.microsoft.com/office/drawing/2014/main" id="{E7FC926C-248F-4AF1-B648-39BD03D9B5D8}"/>
              </a:ext>
            </a:extLst>
          </p:cNvPr>
          <p:cNvSpPr txBox="1"/>
          <p:nvPr userDrawn="1"/>
        </p:nvSpPr>
        <p:spPr>
          <a:xfrm>
            <a:off x="1621276" y="2665379"/>
            <a:ext cx="8767864" cy="1200329"/>
          </a:xfrm>
          <a:prstGeom prst="rect">
            <a:avLst/>
          </a:prstGeom>
          <a:noFill/>
        </p:spPr>
        <p:txBody>
          <a:bodyPr wrap="square" rtlCol="0">
            <a:spAutoFit/>
          </a:bodyPr>
          <a:lstStyle/>
          <a:p>
            <a:r>
              <a:rPr lang="en-GB" dirty="0">
                <a:solidFill>
                  <a:schemeClr val="tx2"/>
                </a:solidFill>
              </a:rPr>
              <a:t>TEMPLATE RULES (DO NOT DELETE) - Use only existing layouts – do not create new ones- Do not resize or shrink text- Times New Roman must always be bold- Use "Title" layout only for first slide- Use "Section Title" layouts for section breaks only- Vary layouts – avoid repetition- Follow existing bold + colour styling exactly</a:t>
            </a:r>
          </a:p>
        </p:txBody>
      </p:sp>
    </p:spTree>
    <p:extLst>
      <p:ext uri="{BB962C8B-B14F-4D97-AF65-F5344CB8AC3E}">
        <p14:creationId xmlns:p14="http://schemas.microsoft.com/office/powerpoint/2010/main" val="376653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5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ANK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22324" y="793681"/>
            <a:ext cx="9114631" cy="1004490"/>
          </a:xfrm>
        </p:spPr>
        <p:txBody>
          <a:bodyPr/>
          <a:lstStyle>
            <a:lvl1pPr>
              <a:defRPr/>
            </a:lvl1pPr>
          </a:lstStyle>
          <a:p>
            <a:r>
              <a:rPr lang="en-US" dirty="0"/>
              <a:t>Blank slide click to add title</a:t>
            </a:r>
            <a:endParaRPr lang="en-GB" dirty="0"/>
          </a:p>
        </p:txBody>
      </p:sp>
    </p:spTree>
    <p:extLst>
      <p:ext uri="{BB962C8B-B14F-4D97-AF65-F5344CB8AC3E}">
        <p14:creationId xmlns:p14="http://schemas.microsoft.com/office/powerpoint/2010/main" val="974292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 STANDAR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22324" y="790060"/>
            <a:ext cx="9114631" cy="1004490"/>
          </a:xfrm>
        </p:spPr>
        <p:txBody>
          <a:bodyPr/>
          <a:lstStyle>
            <a:lvl1pPr>
              <a:defRPr/>
            </a:lvl1pPr>
          </a:lstStyle>
          <a:p>
            <a:r>
              <a:rPr lang="en-GB" dirty="0"/>
              <a:t>Click to add slide title</a:t>
            </a:r>
          </a:p>
        </p:txBody>
      </p:sp>
      <p:sp>
        <p:nvSpPr>
          <p:cNvPr id="4" name="Text Placeholder 3">
            <a:extLst>
              <a:ext uri="{FF2B5EF4-FFF2-40B4-BE49-F238E27FC236}">
                <a16:creationId xmlns:a16="http://schemas.microsoft.com/office/drawing/2014/main" id="{4031D8A5-BF5C-DABC-D81F-D43F89AD53F3}"/>
              </a:ext>
            </a:extLst>
          </p:cNvPr>
          <p:cNvSpPr>
            <a:spLocks noGrp="1"/>
          </p:cNvSpPr>
          <p:nvPr>
            <p:ph type="body" sz="quarter" idx="10" hasCustomPrompt="1"/>
          </p:nvPr>
        </p:nvSpPr>
        <p:spPr>
          <a:xfrm>
            <a:off x="822325" y="2098158"/>
            <a:ext cx="10566400" cy="4253430"/>
          </a:xfrm>
        </p:spPr>
        <p:txBody>
          <a:bodyPr/>
          <a:lstStyle>
            <a:lvl3pPr>
              <a:lnSpc>
                <a:spcPts val="2400"/>
              </a:lnSpc>
              <a:defRPr/>
            </a:lvl3p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spTree>
    <p:extLst>
      <p:ext uri="{BB962C8B-B14F-4D97-AF65-F5344CB8AC3E}">
        <p14:creationId xmlns:p14="http://schemas.microsoft.com/office/powerpoint/2010/main" val="2541823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STANDARD CONTENT ALTERNATIV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2A232B-2928-2F4A-CFEE-E238C96D4891}"/>
              </a:ext>
            </a:extLst>
          </p:cNvPr>
          <p:cNvSpPr>
            <a:spLocks noGrp="1"/>
          </p:cNvSpPr>
          <p:nvPr>
            <p:ph type="title" hasCustomPrompt="1"/>
          </p:nvPr>
        </p:nvSpPr>
        <p:spPr>
          <a:xfrm>
            <a:off x="822324" y="1341107"/>
            <a:ext cx="3328989" cy="3501656"/>
          </a:xfrm>
          <a:prstGeom prst="rect">
            <a:avLst/>
          </a:prstGeom>
        </p:spPr>
        <p:txBody>
          <a:bodyPr vert="horz" lIns="0" tIns="0" rIns="0" bIns="0" rtlCol="0" anchor="t" anchorCtr="0">
            <a:normAutofit/>
          </a:bodyPr>
          <a:lstStyle/>
          <a:p>
            <a:r>
              <a:rPr lang="en-GB" dirty="0"/>
              <a:t>Click to add slide title</a:t>
            </a:r>
          </a:p>
        </p:txBody>
      </p:sp>
      <p:sp>
        <p:nvSpPr>
          <p:cNvPr id="3" name="Text Placeholder 3">
            <a:extLst>
              <a:ext uri="{FF2B5EF4-FFF2-40B4-BE49-F238E27FC236}">
                <a16:creationId xmlns:a16="http://schemas.microsoft.com/office/drawing/2014/main" id="{A5E7F51E-2839-71BB-067A-C70F336E3FF7}"/>
              </a:ext>
            </a:extLst>
          </p:cNvPr>
          <p:cNvSpPr>
            <a:spLocks noGrp="1"/>
          </p:cNvSpPr>
          <p:nvPr>
            <p:ph type="body" sz="quarter" idx="10" hasCustomPrompt="1"/>
          </p:nvPr>
        </p:nvSpPr>
        <p:spPr>
          <a:xfrm>
            <a:off x="4427538" y="1485051"/>
            <a:ext cx="6961186" cy="4651375"/>
          </a:xfrm>
        </p:spPr>
        <p:txBody>
          <a:bodyPr l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spTree>
    <p:extLst>
      <p:ext uri="{BB962C8B-B14F-4D97-AF65-F5344CB8AC3E}">
        <p14:creationId xmlns:p14="http://schemas.microsoft.com/office/powerpoint/2010/main" val="1208370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2A232B-2928-2F4A-CFEE-E238C96D4891}"/>
              </a:ext>
            </a:extLst>
          </p:cNvPr>
          <p:cNvSpPr>
            <a:spLocks noGrp="1"/>
          </p:cNvSpPr>
          <p:nvPr>
            <p:ph type="title" hasCustomPrompt="1"/>
          </p:nvPr>
        </p:nvSpPr>
        <p:spPr>
          <a:xfrm>
            <a:off x="822324" y="1341107"/>
            <a:ext cx="3328989" cy="3501656"/>
          </a:xfrm>
          <a:prstGeom prst="rect">
            <a:avLst/>
          </a:prstGeom>
        </p:spPr>
        <p:txBody>
          <a:bodyPr vert="horz" lIns="0" tIns="0" rIns="0" bIns="0" rtlCol="0" anchor="t" anchorCtr="0">
            <a:normAutofit/>
          </a:bodyPr>
          <a:lstStyle/>
          <a:p>
            <a:r>
              <a:rPr lang="en-GB" dirty="0"/>
              <a:t>Click to add slide title</a:t>
            </a:r>
          </a:p>
        </p:txBody>
      </p:sp>
    </p:spTree>
    <p:extLst>
      <p:ext uri="{BB962C8B-B14F-4D97-AF65-F5344CB8AC3E}">
        <p14:creationId xmlns:p14="http://schemas.microsoft.com/office/powerpoint/2010/main" val="3753286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STANDARD CONTENT ALTERNATIVE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A1DD06A1-C69D-3F85-51A9-87E20FA09212}"/>
              </a:ext>
            </a:extLst>
          </p:cNvPr>
          <p:cNvSpPr>
            <a:spLocks noGrp="1"/>
          </p:cNvSpPr>
          <p:nvPr>
            <p:ph type="title" hasCustomPrompt="1"/>
          </p:nvPr>
        </p:nvSpPr>
        <p:spPr>
          <a:xfrm>
            <a:off x="822324" y="1340639"/>
            <a:ext cx="3328989" cy="3501656"/>
          </a:xfrm>
          <a:prstGeom prst="rect">
            <a:avLst/>
          </a:prstGeom>
        </p:spPr>
        <p:txBody>
          <a:bodyPr vert="horz" lIns="0" tIns="0" rIns="0" bIns="0" rtlCol="0" anchor="t" anchorCtr="0">
            <a:normAutofit/>
          </a:bodyPr>
          <a:lstStyle/>
          <a:p>
            <a:r>
              <a:rPr lang="en-GB" dirty="0"/>
              <a:t>Click to add slide title</a:t>
            </a:r>
          </a:p>
        </p:txBody>
      </p:sp>
      <p:sp>
        <p:nvSpPr>
          <p:cNvPr id="3" name="Text Placeholder 3">
            <a:extLst>
              <a:ext uri="{FF2B5EF4-FFF2-40B4-BE49-F238E27FC236}">
                <a16:creationId xmlns:a16="http://schemas.microsoft.com/office/drawing/2014/main" id="{CB1AD942-E3B5-1146-51F9-986D06DABA6B}"/>
              </a:ext>
            </a:extLst>
          </p:cNvPr>
          <p:cNvSpPr>
            <a:spLocks noGrp="1"/>
          </p:cNvSpPr>
          <p:nvPr>
            <p:ph type="body" sz="quarter" idx="10" hasCustomPrompt="1"/>
          </p:nvPr>
        </p:nvSpPr>
        <p:spPr>
          <a:xfrm>
            <a:off x="4427538" y="1485051"/>
            <a:ext cx="6961186" cy="4651375"/>
          </a:xfrm>
        </p:spPr>
        <p:txBody>
          <a:bodyPr l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spTree>
    <p:extLst>
      <p:ext uri="{BB962C8B-B14F-4D97-AF65-F5344CB8AC3E}">
        <p14:creationId xmlns:p14="http://schemas.microsoft.com/office/powerpoint/2010/main" val="313649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STANDARD CONTENT ALTERNATIVE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FE637-8B31-D5B1-8E8D-1A624B195FF6}"/>
              </a:ext>
            </a:extLst>
          </p:cNvPr>
          <p:cNvSpPr>
            <a:spLocks noGrp="1"/>
          </p:cNvSpPr>
          <p:nvPr>
            <p:ph type="title" hasCustomPrompt="1"/>
          </p:nvPr>
        </p:nvSpPr>
        <p:spPr>
          <a:xfrm>
            <a:off x="822324" y="1337768"/>
            <a:ext cx="3328989" cy="3501656"/>
          </a:xfrm>
          <a:prstGeom prst="rect">
            <a:avLst/>
          </a:prstGeom>
        </p:spPr>
        <p:txBody>
          <a:bodyPr vert="horz" lIns="0" tIns="0" rIns="0" bIns="0" rtlCol="0" anchor="t" anchorCtr="0">
            <a:normAutofit/>
          </a:bodyPr>
          <a:lstStyle/>
          <a:p>
            <a:r>
              <a:rPr lang="en-GB" dirty="0"/>
              <a:t>Click to add slide title</a:t>
            </a:r>
          </a:p>
        </p:txBody>
      </p:sp>
      <p:sp>
        <p:nvSpPr>
          <p:cNvPr id="4" name="Text Placeholder 3">
            <a:extLst>
              <a:ext uri="{FF2B5EF4-FFF2-40B4-BE49-F238E27FC236}">
                <a16:creationId xmlns:a16="http://schemas.microsoft.com/office/drawing/2014/main" id="{F787D00B-67DF-0DD6-F2C4-7FD7AC46C4F5}"/>
              </a:ext>
            </a:extLst>
          </p:cNvPr>
          <p:cNvSpPr>
            <a:spLocks noGrp="1"/>
          </p:cNvSpPr>
          <p:nvPr>
            <p:ph type="body" sz="quarter" idx="10" hasCustomPrompt="1"/>
          </p:nvPr>
        </p:nvSpPr>
        <p:spPr>
          <a:xfrm>
            <a:off x="4427537" y="1485051"/>
            <a:ext cx="6961187" cy="4651375"/>
          </a:xfrm>
        </p:spPr>
        <p:txBody>
          <a:bodyPr l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spTree>
    <p:extLst>
      <p:ext uri="{BB962C8B-B14F-4D97-AF65-F5344CB8AC3E}">
        <p14:creationId xmlns:p14="http://schemas.microsoft.com/office/powerpoint/2010/main" val="254307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STANDARD CONTENT ALTERNATIVE GREY">
    <p:bg>
      <p:bgPr>
        <a:solidFill>
          <a:srgbClr val="E4E4E4"/>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A03FC36F-9241-36CA-9599-D41DF8AFD08F}"/>
              </a:ext>
            </a:extLst>
          </p:cNvPr>
          <p:cNvSpPr>
            <a:spLocks noGrp="1"/>
          </p:cNvSpPr>
          <p:nvPr>
            <p:ph type="title" hasCustomPrompt="1"/>
          </p:nvPr>
        </p:nvSpPr>
        <p:spPr>
          <a:xfrm>
            <a:off x="822324" y="1337768"/>
            <a:ext cx="3328989" cy="3501656"/>
          </a:xfrm>
          <a:prstGeom prst="rect">
            <a:avLst/>
          </a:prstGeom>
        </p:spPr>
        <p:txBody>
          <a:bodyPr vert="horz" lIns="0" tIns="0" rIns="0" bIns="0" rtlCol="0" anchor="t" anchorCtr="0">
            <a:normAutofit/>
          </a:bodyPr>
          <a:lstStyle/>
          <a:p>
            <a:r>
              <a:rPr lang="en-GB" dirty="0"/>
              <a:t>Click to add slide title</a:t>
            </a:r>
          </a:p>
        </p:txBody>
      </p:sp>
      <p:sp>
        <p:nvSpPr>
          <p:cNvPr id="2" name="Text Placeholder 3">
            <a:extLst>
              <a:ext uri="{FF2B5EF4-FFF2-40B4-BE49-F238E27FC236}">
                <a16:creationId xmlns:a16="http://schemas.microsoft.com/office/drawing/2014/main" id="{0D0C28B9-3B06-C217-20F9-259866FECAAA}"/>
              </a:ext>
            </a:extLst>
          </p:cNvPr>
          <p:cNvSpPr>
            <a:spLocks noGrp="1"/>
          </p:cNvSpPr>
          <p:nvPr>
            <p:ph type="body" sz="quarter" idx="10" hasCustomPrompt="1"/>
          </p:nvPr>
        </p:nvSpPr>
        <p:spPr>
          <a:xfrm>
            <a:off x="4427537" y="1485051"/>
            <a:ext cx="6961187" cy="4651375"/>
          </a:xfrm>
        </p:spPr>
        <p:txBody>
          <a:bodyPr l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spTree>
    <p:extLst>
      <p:ext uri="{BB962C8B-B14F-4D97-AF65-F5344CB8AC3E}">
        <p14:creationId xmlns:p14="http://schemas.microsoft.com/office/powerpoint/2010/main" val="3783531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 LIST -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FE637-8B31-D5B1-8E8D-1A624B195FF6}"/>
              </a:ext>
            </a:extLst>
          </p:cNvPr>
          <p:cNvSpPr>
            <a:spLocks noGrp="1"/>
          </p:cNvSpPr>
          <p:nvPr>
            <p:ph type="title" hasCustomPrompt="1"/>
          </p:nvPr>
        </p:nvSpPr>
        <p:spPr>
          <a:xfrm>
            <a:off x="822325" y="1337768"/>
            <a:ext cx="2971004" cy="3501656"/>
          </a:xfrm>
          <a:prstGeom prst="rect">
            <a:avLst/>
          </a:prstGeom>
        </p:spPr>
        <p:txBody>
          <a:bodyPr vert="horz" lIns="0" tIns="0" rIns="0" bIns="0" rtlCol="0" anchor="t" anchorCtr="0">
            <a:normAutofit/>
          </a:bodyPr>
          <a:lstStyle>
            <a:lvl1pPr>
              <a:defRPr/>
            </a:lvl1pPr>
          </a:lstStyle>
          <a:p>
            <a:r>
              <a:rPr lang="en-GB" dirty="0"/>
              <a:t>Click to add list title</a:t>
            </a:r>
          </a:p>
        </p:txBody>
      </p:sp>
      <p:sp>
        <p:nvSpPr>
          <p:cNvPr id="4" name="Text Placeholder 3">
            <a:extLst>
              <a:ext uri="{FF2B5EF4-FFF2-40B4-BE49-F238E27FC236}">
                <a16:creationId xmlns:a16="http://schemas.microsoft.com/office/drawing/2014/main" id="{F787D00B-67DF-0DD6-F2C4-7FD7AC46C4F5}"/>
              </a:ext>
            </a:extLst>
          </p:cNvPr>
          <p:cNvSpPr>
            <a:spLocks noGrp="1"/>
          </p:cNvSpPr>
          <p:nvPr>
            <p:ph type="body" sz="quarter" idx="10" hasCustomPrompt="1"/>
          </p:nvPr>
        </p:nvSpPr>
        <p:spPr>
          <a:xfrm>
            <a:off x="4572000" y="1485051"/>
            <a:ext cx="6816724" cy="4651375"/>
          </a:xfrm>
        </p:spPr>
        <p:txBody>
          <a:bodyPr l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cxnSp>
        <p:nvCxnSpPr>
          <p:cNvPr id="5" name="Straight Connector 4">
            <a:extLst>
              <a:ext uri="{FF2B5EF4-FFF2-40B4-BE49-F238E27FC236}">
                <a16:creationId xmlns:a16="http://schemas.microsoft.com/office/drawing/2014/main" id="{7ECA4AEF-6D86-F7A7-73C3-2BB900976B17}"/>
              </a:ext>
            </a:extLst>
          </p:cNvPr>
          <p:cNvCxnSpPr>
            <a:cxnSpLocks/>
          </p:cNvCxnSpPr>
          <p:nvPr/>
        </p:nvCxnSpPr>
        <p:spPr>
          <a:xfrm>
            <a:off x="4151313" y="1337768"/>
            <a:ext cx="0" cy="479157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D1CA6934-79EB-5FDA-BAFC-973C2BC34239}"/>
              </a:ext>
            </a:extLst>
          </p:cNvPr>
          <p:cNvCxnSpPr>
            <a:cxnSpLocks/>
          </p:cNvCxnSpPr>
          <p:nvPr userDrawn="1"/>
        </p:nvCxnSpPr>
        <p:spPr>
          <a:xfrm>
            <a:off x="4151313" y="1337768"/>
            <a:ext cx="0" cy="479157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011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 LIST">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FE637-8B31-D5B1-8E8D-1A624B195FF6}"/>
              </a:ext>
            </a:extLst>
          </p:cNvPr>
          <p:cNvSpPr>
            <a:spLocks noGrp="1"/>
          </p:cNvSpPr>
          <p:nvPr>
            <p:ph type="title" hasCustomPrompt="1"/>
          </p:nvPr>
        </p:nvSpPr>
        <p:spPr>
          <a:xfrm>
            <a:off x="822325" y="1337768"/>
            <a:ext cx="2971004" cy="3501656"/>
          </a:xfrm>
          <a:prstGeom prst="rect">
            <a:avLst/>
          </a:prstGeom>
        </p:spPr>
        <p:txBody>
          <a:bodyPr vert="horz" lIns="0" tIns="0" rIns="0" bIns="0" rtlCol="0" anchor="t" anchorCtr="0">
            <a:normAutofit/>
          </a:bodyPr>
          <a:lstStyle>
            <a:lvl1pPr>
              <a:defRPr/>
            </a:lvl1pPr>
          </a:lstStyle>
          <a:p>
            <a:r>
              <a:rPr lang="en-GB" dirty="0"/>
              <a:t>Click to add list title</a:t>
            </a:r>
          </a:p>
        </p:txBody>
      </p:sp>
      <p:sp>
        <p:nvSpPr>
          <p:cNvPr id="4" name="Text Placeholder 3">
            <a:extLst>
              <a:ext uri="{FF2B5EF4-FFF2-40B4-BE49-F238E27FC236}">
                <a16:creationId xmlns:a16="http://schemas.microsoft.com/office/drawing/2014/main" id="{F787D00B-67DF-0DD6-F2C4-7FD7AC46C4F5}"/>
              </a:ext>
            </a:extLst>
          </p:cNvPr>
          <p:cNvSpPr>
            <a:spLocks noGrp="1"/>
          </p:cNvSpPr>
          <p:nvPr>
            <p:ph type="body" sz="quarter" idx="10" hasCustomPrompt="1"/>
          </p:nvPr>
        </p:nvSpPr>
        <p:spPr>
          <a:xfrm>
            <a:off x="4572000" y="1485051"/>
            <a:ext cx="6816724" cy="4651375"/>
          </a:xfrm>
        </p:spPr>
        <p:txBody>
          <a:bodyPr l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a:p>
            <a:pPr lvl="0"/>
            <a:endParaRPr lang="en-GB" dirty="0"/>
          </a:p>
        </p:txBody>
      </p:sp>
      <p:cxnSp>
        <p:nvCxnSpPr>
          <p:cNvPr id="5" name="Straight Connector 4">
            <a:extLst>
              <a:ext uri="{FF2B5EF4-FFF2-40B4-BE49-F238E27FC236}">
                <a16:creationId xmlns:a16="http://schemas.microsoft.com/office/drawing/2014/main" id="{7ECA4AEF-6D86-F7A7-73C3-2BB900976B17}"/>
              </a:ext>
            </a:extLst>
          </p:cNvPr>
          <p:cNvCxnSpPr>
            <a:cxnSpLocks/>
          </p:cNvCxnSpPr>
          <p:nvPr/>
        </p:nvCxnSpPr>
        <p:spPr>
          <a:xfrm>
            <a:off x="4151313" y="1337768"/>
            <a:ext cx="0" cy="479157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79A1C2C3-38AF-6E87-B360-CB3D2D34193A}"/>
              </a:ext>
            </a:extLst>
          </p:cNvPr>
          <p:cNvCxnSpPr>
            <a:cxnSpLocks/>
          </p:cNvCxnSpPr>
          <p:nvPr userDrawn="1"/>
        </p:nvCxnSpPr>
        <p:spPr>
          <a:xfrm>
            <a:off x="4151313" y="1337768"/>
            <a:ext cx="0" cy="479157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6012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08_IMAGE + TEXT – RIGH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03274" y="1343248"/>
            <a:ext cx="4598459" cy="965200"/>
          </a:xfrm>
          <a:noFill/>
        </p:spPr>
        <p:txBody>
          <a:bodyPr lIns="0" tIns="0" rIns="252000" bIns="0" anchor="ctr" anchorCtr="0">
            <a:noAutofit/>
          </a:bodyPr>
          <a:lstStyle>
            <a:lvl1pPr>
              <a:defRPr/>
            </a:lvl1pPr>
          </a:lstStyle>
          <a:p>
            <a:r>
              <a:rPr lang="en-US" dirty="0"/>
              <a:t>Click to add slide title</a:t>
            </a:r>
            <a:endParaRPr lang="en-GB" dirty="0"/>
          </a:p>
        </p:txBody>
      </p:sp>
      <p:sp>
        <p:nvSpPr>
          <p:cNvPr id="5" name="Text Placeholder 3">
            <a:extLst>
              <a:ext uri="{FF2B5EF4-FFF2-40B4-BE49-F238E27FC236}">
                <a16:creationId xmlns:a16="http://schemas.microsoft.com/office/drawing/2014/main" id="{8581F861-8E5C-5663-40AF-0BC0505F4A95}"/>
              </a:ext>
            </a:extLst>
          </p:cNvPr>
          <p:cNvSpPr>
            <a:spLocks noGrp="1"/>
          </p:cNvSpPr>
          <p:nvPr>
            <p:ph type="body" sz="quarter" idx="12" hasCustomPrompt="1"/>
          </p:nvPr>
        </p:nvSpPr>
        <p:spPr>
          <a:xfrm>
            <a:off x="803275" y="2664826"/>
            <a:ext cx="5437188" cy="3606272"/>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3" name="Picture Placeholder 3">
            <a:extLst>
              <a:ext uri="{FF2B5EF4-FFF2-40B4-BE49-F238E27FC236}">
                <a16:creationId xmlns:a16="http://schemas.microsoft.com/office/drawing/2014/main" id="{BFA97400-31D2-57DB-07E5-CC93A748CD14}"/>
              </a:ext>
            </a:extLst>
          </p:cNvPr>
          <p:cNvSpPr>
            <a:spLocks noGrp="1"/>
          </p:cNvSpPr>
          <p:nvPr>
            <p:ph type="pic" sz="quarter" idx="13"/>
          </p:nvPr>
        </p:nvSpPr>
        <p:spPr>
          <a:xfrm>
            <a:off x="6761155" y="1394718"/>
            <a:ext cx="4160837" cy="4063999"/>
          </a:xfrm>
          <a:solidFill>
            <a:srgbClr val="EEEFF4"/>
          </a:solidFill>
        </p:spPr>
        <p:txBody>
          <a:bodyPr/>
          <a:lstStyle/>
          <a:p>
            <a:r>
              <a:rPr lang="en-GB"/>
              <a:t>Click icon to add picture</a:t>
            </a:r>
          </a:p>
        </p:txBody>
      </p:sp>
    </p:spTree>
    <p:extLst>
      <p:ext uri="{BB962C8B-B14F-4D97-AF65-F5344CB8AC3E}">
        <p14:creationId xmlns:p14="http://schemas.microsoft.com/office/powerpoint/2010/main" val="2712845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 TEXT – RIGHT IMAGE -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03274" y="1343248"/>
            <a:ext cx="4598459" cy="965200"/>
          </a:xfrm>
          <a:noFill/>
        </p:spPr>
        <p:txBody>
          <a:bodyPr lIns="0" tIns="0" rIns="252000" bIns="0" anchor="ctr" anchorCtr="0">
            <a:noAutofit/>
          </a:bodyPr>
          <a:lstStyle>
            <a:lvl1pPr>
              <a:defRPr/>
            </a:lvl1pPr>
          </a:lstStyle>
          <a:p>
            <a:r>
              <a:rPr lang="en-US" dirty="0"/>
              <a:t>Click to add slide title</a:t>
            </a:r>
            <a:endParaRPr lang="en-GB" dirty="0"/>
          </a:p>
        </p:txBody>
      </p:sp>
      <p:sp>
        <p:nvSpPr>
          <p:cNvPr id="5" name="Text Placeholder 3">
            <a:extLst>
              <a:ext uri="{FF2B5EF4-FFF2-40B4-BE49-F238E27FC236}">
                <a16:creationId xmlns:a16="http://schemas.microsoft.com/office/drawing/2014/main" id="{8581F861-8E5C-5663-40AF-0BC0505F4A95}"/>
              </a:ext>
            </a:extLst>
          </p:cNvPr>
          <p:cNvSpPr>
            <a:spLocks noGrp="1"/>
          </p:cNvSpPr>
          <p:nvPr>
            <p:ph type="body" sz="quarter" idx="12" hasCustomPrompt="1"/>
          </p:nvPr>
        </p:nvSpPr>
        <p:spPr>
          <a:xfrm>
            <a:off x="803275" y="2664826"/>
            <a:ext cx="5437188" cy="3606272"/>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3" name="Picture Placeholder 3">
            <a:extLst>
              <a:ext uri="{FF2B5EF4-FFF2-40B4-BE49-F238E27FC236}">
                <a16:creationId xmlns:a16="http://schemas.microsoft.com/office/drawing/2014/main" id="{BFA97400-31D2-57DB-07E5-CC93A748CD14}"/>
              </a:ext>
            </a:extLst>
          </p:cNvPr>
          <p:cNvSpPr>
            <a:spLocks noGrp="1"/>
          </p:cNvSpPr>
          <p:nvPr>
            <p:ph type="pic" sz="quarter" idx="13"/>
          </p:nvPr>
        </p:nvSpPr>
        <p:spPr>
          <a:xfrm>
            <a:off x="6761155" y="1394718"/>
            <a:ext cx="4160837" cy="4063999"/>
          </a:xfrm>
          <a:solidFill>
            <a:srgbClr val="EEEFF4"/>
          </a:solidFill>
        </p:spPr>
        <p:txBody>
          <a:bodyPr/>
          <a:lstStyle/>
          <a:p>
            <a:r>
              <a:rPr lang="en-GB"/>
              <a:t>Click icon to add picture</a:t>
            </a:r>
          </a:p>
        </p:txBody>
      </p:sp>
    </p:spTree>
    <p:extLst>
      <p:ext uri="{BB962C8B-B14F-4D97-AF65-F5344CB8AC3E}">
        <p14:creationId xmlns:p14="http://schemas.microsoft.com/office/powerpoint/2010/main" val="1002209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8_IMAGE + TEXT – LEFT IMAGE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6240462" y="1257004"/>
            <a:ext cx="3304381" cy="1134533"/>
          </a:xfrm>
          <a:noFill/>
        </p:spPr>
        <p:txBody>
          <a:bodyPr lIns="0" tIns="0" rIns="252000" bIns="0" anchor="ctr" anchorCtr="0">
            <a:noAutofit/>
          </a:bodyPr>
          <a:lstStyle>
            <a:lvl1pPr>
              <a:defRPr/>
            </a:lvl1pPr>
          </a:lstStyle>
          <a:p>
            <a:r>
              <a:rPr lang="en-US" dirty="0"/>
              <a:t>Click to add slide title</a:t>
            </a:r>
            <a:endParaRPr lang="en-GB" dirty="0"/>
          </a:p>
        </p:txBody>
      </p:sp>
      <p:sp>
        <p:nvSpPr>
          <p:cNvPr id="10" name="Picture Placeholder 9">
            <a:extLst>
              <a:ext uri="{FF2B5EF4-FFF2-40B4-BE49-F238E27FC236}">
                <a16:creationId xmlns:a16="http://schemas.microsoft.com/office/drawing/2014/main" id="{27917BF0-06C1-4BF6-57B8-1EAE64D29C32}"/>
              </a:ext>
            </a:extLst>
          </p:cNvPr>
          <p:cNvSpPr>
            <a:spLocks noGrp="1"/>
          </p:cNvSpPr>
          <p:nvPr>
            <p:ph type="pic" sz="quarter" idx="11"/>
          </p:nvPr>
        </p:nvSpPr>
        <p:spPr>
          <a:xfrm>
            <a:off x="1291167" y="1371600"/>
            <a:ext cx="4183062" cy="4064000"/>
          </a:xfrm>
          <a:solidFill>
            <a:srgbClr val="E3E5ED"/>
          </a:solidFill>
        </p:spPr>
        <p:txBody>
          <a:bodyPr/>
          <a:lstStyle/>
          <a:p>
            <a:r>
              <a:rPr lang="en-GB"/>
              <a:t>Click icon to add picture</a:t>
            </a:r>
          </a:p>
        </p:txBody>
      </p:sp>
      <p:sp>
        <p:nvSpPr>
          <p:cNvPr id="4" name="Text Placeholder 3">
            <a:extLst>
              <a:ext uri="{FF2B5EF4-FFF2-40B4-BE49-F238E27FC236}">
                <a16:creationId xmlns:a16="http://schemas.microsoft.com/office/drawing/2014/main" id="{68AA59A9-9B22-555F-FFF1-8BD4D0401E78}"/>
              </a:ext>
            </a:extLst>
          </p:cNvPr>
          <p:cNvSpPr>
            <a:spLocks noGrp="1"/>
          </p:cNvSpPr>
          <p:nvPr>
            <p:ph type="body" sz="quarter" idx="12" hasCustomPrompt="1"/>
          </p:nvPr>
        </p:nvSpPr>
        <p:spPr>
          <a:xfrm>
            <a:off x="6240462" y="2683932"/>
            <a:ext cx="5148263" cy="3445406"/>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2612845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8_IMAGE + TEXT – LEFT 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6240462" y="1257004"/>
            <a:ext cx="3304381" cy="1134533"/>
          </a:xfrm>
          <a:noFill/>
        </p:spPr>
        <p:txBody>
          <a:bodyPr lIns="0" tIns="0" rIns="252000" bIns="0" anchor="ctr" anchorCtr="0">
            <a:noAutofit/>
          </a:bodyPr>
          <a:lstStyle>
            <a:lvl1pPr>
              <a:defRPr/>
            </a:lvl1pPr>
          </a:lstStyle>
          <a:p>
            <a:r>
              <a:rPr lang="en-US" dirty="0"/>
              <a:t>Click to add slide title</a:t>
            </a:r>
            <a:endParaRPr lang="en-GB" dirty="0"/>
          </a:p>
        </p:txBody>
      </p:sp>
      <p:sp>
        <p:nvSpPr>
          <p:cNvPr id="10" name="Picture Placeholder 9">
            <a:extLst>
              <a:ext uri="{FF2B5EF4-FFF2-40B4-BE49-F238E27FC236}">
                <a16:creationId xmlns:a16="http://schemas.microsoft.com/office/drawing/2014/main" id="{27917BF0-06C1-4BF6-57B8-1EAE64D29C32}"/>
              </a:ext>
            </a:extLst>
          </p:cNvPr>
          <p:cNvSpPr>
            <a:spLocks noGrp="1"/>
          </p:cNvSpPr>
          <p:nvPr>
            <p:ph type="pic" sz="quarter" idx="11"/>
          </p:nvPr>
        </p:nvSpPr>
        <p:spPr>
          <a:xfrm>
            <a:off x="1291167" y="1371600"/>
            <a:ext cx="4183062" cy="4064000"/>
          </a:xfrm>
          <a:solidFill>
            <a:srgbClr val="E3E5ED"/>
          </a:solidFill>
        </p:spPr>
        <p:txBody>
          <a:bodyPr/>
          <a:lstStyle/>
          <a:p>
            <a:r>
              <a:rPr lang="en-GB"/>
              <a:t>Click icon to add picture</a:t>
            </a:r>
          </a:p>
        </p:txBody>
      </p:sp>
      <p:sp>
        <p:nvSpPr>
          <p:cNvPr id="4" name="Text Placeholder 3">
            <a:extLst>
              <a:ext uri="{FF2B5EF4-FFF2-40B4-BE49-F238E27FC236}">
                <a16:creationId xmlns:a16="http://schemas.microsoft.com/office/drawing/2014/main" id="{68AA59A9-9B22-555F-FFF1-8BD4D0401E78}"/>
              </a:ext>
            </a:extLst>
          </p:cNvPr>
          <p:cNvSpPr>
            <a:spLocks noGrp="1"/>
          </p:cNvSpPr>
          <p:nvPr>
            <p:ph type="body" sz="quarter" idx="12" hasCustomPrompt="1"/>
          </p:nvPr>
        </p:nvSpPr>
        <p:spPr>
          <a:xfrm>
            <a:off x="6240462" y="2683932"/>
            <a:ext cx="5148263" cy="3445406"/>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3946259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8_IMAGE + TEXT – LEFT IMAGE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6240462" y="1257004"/>
            <a:ext cx="3304381" cy="1134533"/>
          </a:xfrm>
          <a:noFill/>
        </p:spPr>
        <p:txBody>
          <a:bodyPr lIns="0" tIns="0" rIns="252000" bIns="0" anchor="ctr" anchorCtr="0">
            <a:noAutofit/>
          </a:bodyPr>
          <a:lstStyle>
            <a:lvl1pPr>
              <a:defRPr/>
            </a:lvl1pPr>
          </a:lstStyle>
          <a:p>
            <a:r>
              <a:rPr lang="en-US" dirty="0"/>
              <a:t>Click to add slide title</a:t>
            </a:r>
            <a:endParaRPr lang="en-GB" dirty="0"/>
          </a:p>
        </p:txBody>
      </p:sp>
      <p:sp>
        <p:nvSpPr>
          <p:cNvPr id="10" name="Picture Placeholder 9">
            <a:extLst>
              <a:ext uri="{FF2B5EF4-FFF2-40B4-BE49-F238E27FC236}">
                <a16:creationId xmlns:a16="http://schemas.microsoft.com/office/drawing/2014/main" id="{27917BF0-06C1-4BF6-57B8-1EAE64D29C32}"/>
              </a:ext>
            </a:extLst>
          </p:cNvPr>
          <p:cNvSpPr>
            <a:spLocks noGrp="1"/>
          </p:cNvSpPr>
          <p:nvPr>
            <p:ph type="pic" sz="quarter" idx="11"/>
          </p:nvPr>
        </p:nvSpPr>
        <p:spPr>
          <a:xfrm>
            <a:off x="1291167" y="1371600"/>
            <a:ext cx="4183062" cy="4064000"/>
          </a:xfrm>
          <a:solidFill>
            <a:srgbClr val="E3E5ED"/>
          </a:solidFill>
        </p:spPr>
        <p:txBody>
          <a:bodyPr/>
          <a:lstStyle/>
          <a:p>
            <a:r>
              <a:rPr lang="en-GB"/>
              <a:t>Click icon to add picture</a:t>
            </a:r>
          </a:p>
        </p:txBody>
      </p:sp>
      <p:sp>
        <p:nvSpPr>
          <p:cNvPr id="4" name="Text Placeholder 3">
            <a:extLst>
              <a:ext uri="{FF2B5EF4-FFF2-40B4-BE49-F238E27FC236}">
                <a16:creationId xmlns:a16="http://schemas.microsoft.com/office/drawing/2014/main" id="{68AA59A9-9B22-555F-FFF1-8BD4D0401E78}"/>
              </a:ext>
            </a:extLst>
          </p:cNvPr>
          <p:cNvSpPr>
            <a:spLocks noGrp="1"/>
          </p:cNvSpPr>
          <p:nvPr>
            <p:ph type="body" sz="quarter" idx="12" hasCustomPrompt="1"/>
          </p:nvPr>
        </p:nvSpPr>
        <p:spPr>
          <a:xfrm>
            <a:off x="6240462" y="2683932"/>
            <a:ext cx="5148263" cy="3445406"/>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17437884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_IMAGE + TEXT – LEFT IMAGE GREY">
    <p:bg>
      <p:bgPr>
        <a:solidFill>
          <a:srgbClr val="E4E4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6240462" y="1257004"/>
            <a:ext cx="3304381" cy="1134533"/>
          </a:xfrm>
          <a:noFill/>
        </p:spPr>
        <p:txBody>
          <a:bodyPr lIns="0" tIns="0" rIns="252000" bIns="0" anchor="ctr" anchorCtr="0">
            <a:noAutofit/>
          </a:bodyPr>
          <a:lstStyle>
            <a:lvl1pPr>
              <a:defRPr/>
            </a:lvl1pPr>
          </a:lstStyle>
          <a:p>
            <a:r>
              <a:rPr lang="en-US" dirty="0"/>
              <a:t>Click to add slide title</a:t>
            </a:r>
            <a:endParaRPr lang="en-GB" dirty="0"/>
          </a:p>
        </p:txBody>
      </p:sp>
      <p:sp>
        <p:nvSpPr>
          <p:cNvPr id="10" name="Picture Placeholder 9">
            <a:extLst>
              <a:ext uri="{FF2B5EF4-FFF2-40B4-BE49-F238E27FC236}">
                <a16:creationId xmlns:a16="http://schemas.microsoft.com/office/drawing/2014/main" id="{27917BF0-06C1-4BF6-57B8-1EAE64D29C32}"/>
              </a:ext>
            </a:extLst>
          </p:cNvPr>
          <p:cNvSpPr>
            <a:spLocks noGrp="1"/>
          </p:cNvSpPr>
          <p:nvPr>
            <p:ph type="pic" sz="quarter" idx="11"/>
          </p:nvPr>
        </p:nvSpPr>
        <p:spPr>
          <a:xfrm>
            <a:off x="1291167" y="1371600"/>
            <a:ext cx="4183062" cy="4064000"/>
          </a:xfrm>
          <a:solidFill>
            <a:srgbClr val="E3E5ED"/>
          </a:solidFill>
        </p:spPr>
        <p:txBody>
          <a:bodyPr/>
          <a:lstStyle/>
          <a:p>
            <a:r>
              <a:rPr lang="en-GB"/>
              <a:t>Click icon to add picture</a:t>
            </a:r>
          </a:p>
        </p:txBody>
      </p:sp>
      <p:sp>
        <p:nvSpPr>
          <p:cNvPr id="4" name="Text Placeholder 3">
            <a:extLst>
              <a:ext uri="{FF2B5EF4-FFF2-40B4-BE49-F238E27FC236}">
                <a16:creationId xmlns:a16="http://schemas.microsoft.com/office/drawing/2014/main" id="{68AA59A9-9B22-555F-FFF1-8BD4D0401E78}"/>
              </a:ext>
            </a:extLst>
          </p:cNvPr>
          <p:cNvSpPr>
            <a:spLocks noGrp="1"/>
          </p:cNvSpPr>
          <p:nvPr>
            <p:ph type="body" sz="quarter" idx="12" hasCustomPrompt="1"/>
          </p:nvPr>
        </p:nvSpPr>
        <p:spPr>
          <a:xfrm>
            <a:off x="6240462" y="2683932"/>
            <a:ext cx="5148263" cy="3445406"/>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623433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LUMN – CONTENT SPLIT - ALTERNATIV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4555066" y="1486695"/>
            <a:ext cx="3209397" cy="488632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3" name="Text Placeholder 3">
            <a:extLst>
              <a:ext uri="{FF2B5EF4-FFF2-40B4-BE49-F238E27FC236}">
                <a16:creationId xmlns:a16="http://schemas.microsoft.com/office/drawing/2014/main" id="{147B4F0D-23E4-DC40-6AFF-313B1A5E00DE}"/>
              </a:ext>
            </a:extLst>
          </p:cNvPr>
          <p:cNvSpPr>
            <a:spLocks noGrp="1"/>
          </p:cNvSpPr>
          <p:nvPr>
            <p:ph type="body" sz="quarter" idx="11" hasCustomPrompt="1"/>
          </p:nvPr>
        </p:nvSpPr>
        <p:spPr>
          <a:xfrm>
            <a:off x="8142815" y="1486694"/>
            <a:ext cx="3245910" cy="488632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6" name="Title 1">
            <a:extLst>
              <a:ext uri="{FF2B5EF4-FFF2-40B4-BE49-F238E27FC236}">
                <a16:creationId xmlns:a16="http://schemas.microsoft.com/office/drawing/2014/main" id="{F695FD73-7DB9-E5E3-F51C-7A918B71FA3E}"/>
              </a:ext>
            </a:extLst>
          </p:cNvPr>
          <p:cNvSpPr>
            <a:spLocks noGrp="1"/>
          </p:cNvSpPr>
          <p:nvPr>
            <p:ph type="title" hasCustomPrompt="1"/>
          </p:nvPr>
        </p:nvSpPr>
        <p:spPr>
          <a:xfrm>
            <a:off x="803277" y="1344385"/>
            <a:ext cx="3348036" cy="2258479"/>
          </a:xfrm>
          <a:noFill/>
        </p:spPr>
        <p:txBody>
          <a:bodyPr lIns="0" tIns="0" rIns="252000" bIns="0" anchor="t" anchorCtr="0">
            <a:noAutofit/>
          </a:bodyPr>
          <a:lstStyle/>
          <a:p>
            <a:r>
              <a:rPr lang="en-US" dirty="0"/>
              <a:t>Two column click to add slide title</a:t>
            </a:r>
            <a:endParaRPr lang="en-GB" dirty="0"/>
          </a:p>
        </p:txBody>
      </p:sp>
    </p:spTree>
    <p:extLst>
      <p:ext uri="{BB962C8B-B14F-4D97-AF65-F5344CB8AC3E}">
        <p14:creationId xmlns:p14="http://schemas.microsoft.com/office/powerpoint/2010/main" val="3727632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WO COLUMN – CONTENT SPLIT WITH PICTURES - ALTERNATIV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4427538" y="3368040"/>
            <a:ext cx="3336925" cy="2761298"/>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3" name="Text Placeholder 3">
            <a:extLst>
              <a:ext uri="{FF2B5EF4-FFF2-40B4-BE49-F238E27FC236}">
                <a16:creationId xmlns:a16="http://schemas.microsoft.com/office/drawing/2014/main" id="{147B4F0D-23E4-DC40-6AFF-313B1A5E00DE}"/>
              </a:ext>
            </a:extLst>
          </p:cNvPr>
          <p:cNvSpPr>
            <a:spLocks noGrp="1"/>
          </p:cNvSpPr>
          <p:nvPr>
            <p:ph type="body" sz="quarter" idx="11" hasCustomPrompt="1"/>
          </p:nvPr>
        </p:nvSpPr>
        <p:spPr>
          <a:xfrm>
            <a:off x="8142815" y="3368039"/>
            <a:ext cx="3245910" cy="2761298"/>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endParaRPr lang="en-GB" dirty="0"/>
          </a:p>
        </p:txBody>
      </p:sp>
      <p:sp>
        <p:nvSpPr>
          <p:cNvPr id="6" name="Title 1">
            <a:extLst>
              <a:ext uri="{FF2B5EF4-FFF2-40B4-BE49-F238E27FC236}">
                <a16:creationId xmlns:a16="http://schemas.microsoft.com/office/drawing/2014/main" id="{F695FD73-7DB9-E5E3-F51C-7A918B71FA3E}"/>
              </a:ext>
            </a:extLst>
          </p:cNvPr>
          <p:cNvSpPr>
            <a:spLocks noGrp="1"/>
          </p:cNvSpPr>
          <p:nvPr>
            <p:ph type="title" hasCustomPrompt="1"/>
          </p:nvPr>
        </p:nvSpPr>
        <p:spPr>
          <a:xfrm>
            <a:off x="803275" y="1348725"/>
            <a:ext cx="3245909" cy="2258479"/>
          </a:xfrm>
          <a:noFill/>
        </p:spPr>
        <p:txBody>
          <a:bodyPr lIns="0" tIns="0" rIns="252000" bIns="0" anchor="t" anchorCtr="0">
            <a:noAutofit/>
          </a:bodyPr>
          <a:lstStyle/>
          <a:p>
            <a:r>
              <a:rPr lang="en-US" dirty="0"/>
              <a:t>Two column click to add slide title</a:t>
            </a:r>
            <a:endParaRPr lang="en-GB" dirty="0"/>
          </a:p>
        </p:txBody>
      </p:sp>
      <p:sp>
        <p:nvSpPr>
          <p:cNvPr id="2" name="Picture Placeholder 6">
            <a:extLst>
              <a:ext uri="{FF2B5EF4-FFF2-40B4-BE49-F238E27FC236}">
                <a16:creationId xmlns:a16="http://schemas.microsoft.com/office/drawing/2014/main" id="{D2012596-E06E-BB7E-19DF-0B5E5F3136E6}"/>
              </a:ext>
            </a:extLst>
          </p:cNvPr>
          <p:cNvSpPr>
            <a:spLocks noGrp="1"/>
          </p:cNvSpPr>
          <p:nvPr>
            <p:ph type="pic" sz="quarter" idx="13"/>
          </p:nvPr>
        </p:nvSpPr>
        <p:spPr>
          <a:xfrm>
            <a:off x="4427538" y="1329271"/>
            <a:ext cx="3348038" cy="1840650"/>
          </a:xfrm>
          <a:solidFill>
            <a:schemeClr val="accent5"/>
          </a:solidFill>
        </p:spPr>
        <p:txBody>
          <a:bodyPr/>
          <a:lstStyle/>
          <a:p>
            <a:r>
              <a:rPr lang="en-GB"/>
              <a:t>Click icon to add picture</a:t>
            </a:r>
          </a:p>
        </p:txBody>
      </p:sp>
      <p:sp>
        <p:nvSpPr>
          <p:cNvPr id="5" name="Picture Placeholder 6">
            <a:extLst>
              <a:ext uri="{FF2B5EF4-FFF2-40B4-BE49-F238E27FC236}">
                <a16:creationId xmlns:a16="http://schemas.microsoft.com/office/drawing/2014/main" id="{7AA98C0D-EBA5-2BF4-7FF9-F3FAD999BC5C}"/>
              </a:ext>
            </a:extLst>
          </p:cNvPr>
          <p:cNvSpPr>
            <a:spLocks noGrp="1"/>
          </p:cNvSpPr>
          <p:nvPr>
            <p:ph type="pic" sz="quarter" idx="14"/>
          </p:nvPr>
        </p:nvSpPr>
        <p:spPr>
          <a:xfrm>
            <a:off x="8040688" y="1329270"/>
            <a:ext cx="3348038" cy="1840650"/>
          </a:xfrm>
          <a:solidFill>
            <a:schemeClr val="accent5"/>
          </a:solidFill>
        </p:spPr>
        <p:txBody>
          <a:bodyPr/>
          <a:lstStyle/>
          <a:p>
            <a:r>
              <a:rPr lang="en-GB"/>
              <a:t>Click icon to add picture</a:t>
            </a:r>
          </a:p>
        </p:txBody>
      </p:sp>
    </p:spTree>
    <p:extLst>
      <p:ext uri="{BB962C8B-B14F-4D97-AF65-F5344CB8AC3E}">
        <p14:creationId xmlns:p14="http://schemas.microsoft.com/office/powerpoint/2010/main" val="3702656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REE COLUMN – CONTENT SPLIT ">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2260601"/>
            <a:ext cx="3346980" cy="3868738"/>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3" name="Text Placeholder 3">
            <a:extLst>
              <a:ext uri="{FF2B5EF4-FFF2-40B4-BE49-F238E27FC236}">
                <a16:creationId xmlns:a16="http://schemas.microsoft.com/office/drawing/2014/main" id="{147B4F0D-23E4-DC40-6AFF-313B1A5E00DE}"/>
              </a:ext>
            </a:extLst>
          </p:cNvPr>
          <p:cNvSpPr>
            <a:spLocks noGrp="1"/>
          </p:cNvSpPr>
          <p:nvPr>
            <p:ph type="body" sz="quarter" idx="11" hasCustomPrompt="1"/>
          </p:nvPr>
        </p:nvSpPr>
        <p:spPr>
          <a:xfrm>
            <a:off x="4427537" y="2260601"/>
            <a:ext cx="3336925" cy="3868738"/>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6" name="Title 1">
            <a:extLst>
              <a:ext uri="{FF2B5EF4-FFF2-40B4-BE49-F238E27FC236}">
                <a16:creationId xmlns:a16="http://schemas.microsoft.com/office/drawing/2014/main" id="{F695FD73-7DB9-E5E3-F51C-7A918B71FA3E}"/>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Three column click to add slide title</a:t>
            </a:r>
            <a:endParaRPr lang="en-GB" dirty="0"/>
          </a:p>
        </p:txBody>
      </p:sp>
      <p:sp>
        <p:nvSpPr>
          <p:cNvPr id="2" name="Text Placeholder 3">
            <a:extLst>
              <a:ext uri="{FF2B5EF4-FFF2-40B4-BE49-F238E27FC236}">
                <a16:creationId xmlns:a16="http://schemas.microsoft.com/office/drawing/2014/main" id="{E3080B09-E34B-2521-0B4C-FC0596BC4C1E}"/>
              </a:ext>
            </a:extLst>
          </p:cNvPr>
          <p:cNvSpPr>
            <a:spLocks noGrp="1"/>
          </p:cNvSpPr>
          <p:nvPr>
            <p:ph type="body" sz="quarter" idx="12" hasCustomPrompt="1"/>
          </p:nvPr>
        </p:nvSpPr>
        <p:spPr>
          <a:xfrm>
            <a:off x="8040687" y="2260601"/>
            <a:ext cx="3348038" cy="3868738"/>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4167999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IVE COLUMN – CONTENT SPLIT">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11226" y="4412456"/>
            <a:ext cx="1867318" cy="1716883"/>
          </a:xfrm>
        </p:spPr>
        <p:txBody>
          <a:bodyPr/>
          <a:lstStyle>
            <a:lvl1pPr algn="ctr">
              <a:defRPr/>
            </a:lvl1pPr>
            <a:lvl2pPr algn="ctr">
              <a:defRPr/>
            </a:lvl2pPr>
            <a:lvl3pPr algn="ctr">
              <a:defRPr/>
            </a:lvl3pPr>
            <a:lvl4pPr algn="ctr">
              <a:defRPr/>
            </a:lvl4pPr>
            <a:lvl5pPr algn="ctr">
              <a:defRPr/>
            </a:lvl5pPr>
            <a:lvl6pPr algn="l">
              <a:defRPr/>
            </a:lvl6pPr>
            <a:lvl7pPr algn="ctr">
              <a:defRPr/>
            </a:lvl7pPr>
          </a:lstStyle>
          <a:p>
            <a:pPr lvl="6"/>
            <a:r>
              <a:rPr lang="en-GB" dirty="0"/>
              <a:t>Subtitle</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10190" y="2705893"/>
            <a:ext cx="1867909" cy="1446213"/>
          </a:xfrm>
          <a:solidFill>
            <a:schemeClr val="accent5"/>
          </a:solidFill>
        </p:spPr>
        <p:txBody>
          <a:bodyPr/>
          <a:lstStyle/>
          <a:p>
            <a:r>
              <a:rPr lang="en-GB"/>
              <a:t>Click icon to add picture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Five column bullets with pictures click to add title</a:t>
            </a:r>
            <a:endParaRPr lang="en-GB" dirty="0"/>
          </a:p>
        </p:txBody>
      </p:sp>
      <p:sp>
        <p:nvSpPr>
          <p:cNvPr id="6" name="Picture Placeholder 6">
            <a:extLst>
              <a:ext uri="{FF2B5EF4-FFF2-40B4-BE49-F238E27FC236}">
                <a16:creationId xmlns:a16="http://schemas.microsoft.com/office/drawing/2014/main" id="{91F5249D-B68F-9D6F-1508-A4B15C0FB7AF}"/>
              </a:ext>
            </a:extLst>
          </p:cNvPr>
          <p:cNvSpPr>
            <a:spLocks noGrp="1"/>
          </p:cNvSpPr>
          <p:nvPr>
            <p:ph type="pic" sz="quarter" idx="15"/>
          </p:nvPr>
        </p:nvSpPr>
        <p:spPr>
          <a:xfrm>
            <a:off x="2971799" y="2705893"/>
            <a:ext cx="1867909" cy="1446213"/>
          </a:xfrm>
          <a:solidFill>
            <a:schemeClr val="accent5"/>
          </a:solidFill>
        </p:spPr>
        <p:txBody>
          <a:bodyPr/>
          <a:lstStyle/>
          <a:p>
            <a:r>
              <a:rPr lang="en-GB"/>
              <a:t>Click icon to add picture</a:t>
            </a:r>
          </a:p>
        </p:txBody>
      </p:sp>
      <p:sp>
        <p:nvSpPr>
          <p:cNvPr id="9" name="Picture Placeholder 6">
            <a:extLst>
              <a:ext uri="{FF2B5EF4-FFF2-40B4-BE49-F238E27FC236}">
                <a16:creationId xmlns:a16="http://schemas.microsoft.com/office/drawing/2014/main" id="{D512F007-BDC0-479C-0CB0-2092C485D397}"/>
              </a:ext>
            </a:extLst>
          </p:cNvPr>
          <p:cNvSpPr>
            <a:spLocks noGrp="1"/>
          </p:cNvSpPr>
          <p:nvPr>
            <p:ph type="pic" sz="quarter" idx="17"/>
          </p:nvPr>
        </p:nvSpPr>
        <p:spPr>
          <a:xfrm>
            <a:off x="5165047" y="2705893"/>
            <a:ext cx="1867909" cy="1446213"/>
          </a:xfrm>
          <a:solidFill>
            <a:schemeClr val="accent5"/>
          </a:solidFill>
        </p:spPr>
        <p:txBody>
          <a:bodyPr/>
          <a:lstStyle/>
          <a:p>
            <a:r>
              <a:rPr lang="en-GB"/>
              <a:t>Click icon to add picture</a:t>
            </a:r>
          </a:p>
        </p:txBody>
      </p:sp>
      <p:sp>
        <p:nvSpPr>
          <p:cNvPr id="14" name="Picture Placeholder 6">
            <a:extLst>
              <a:ext uri="{FF2B5EF4-FFF2-40B4-BE49-F238E27FC236}">
                <a16:creationId xmlns:a16="http://schemas.microsoft.com/office/drawing/2014/main" id="{5303F3DE-3333-36AB-B001-A5F69CAC1041}"/>
              </a:ext>
            </a:extLst>
          </p:cNvPr>
          <p:cNvSpPr>
            <a:spLocks noGrp="1"/>
          </p:cNvSpPr>
          <p:nvPr>
            <p:ph type="pic" sz="quarter" idx="19"/>
          </p:nvPr>
        </p:nvSpPr>
        <p:spPr>
          <a:xfrm>
            <a:off x="7359353" y="2705893"/>
            <a:ext cx="1867909" cy="1446213"/>
          </a:xfrm>
          <a:solidFill>
            <a:schemeClr val="accent5"/>
          </a:solidFill>
        </p:spPr>
        <p:txBody>
          <a:bodyPr/>
          <a:lstStyle/>
          <a:p>
            <a:r>
              <a:rPr lang="en-GB"/>
              <a:t>Click icon to add picture</a:t>
            </a:r>
          </a:p>
        </p:txBody>
      </p:sp>
      <p:sp>
        <p:nvSpPr>
          <p:cNvPr id="18" name="Picture Placeholder 6">
            <a:extLst>
              <a:ext uri="{FF2B5EF4-FFF2-40B4-BE49-F238E27FC236}">
                <a16:creationId xmlns:a16="http://schemas.microsoft.com/office/drawing/2014/main" id="{247455A7-57C9-A341-836F-9C08AC4054BC}"/>
              </a:ext>
            </a:extLst>
          </p:cNvPr>
          <p:cNvSpPr>
            <a:spLocks noGrp="1"/>
          </p:cNvSpPr>
          <p:nvPr>
            <p:ph type="pic" sz="quarter" idx="21"/>
          </p:nvPr>
        </p:nvSpPr>
        <p:spPr>
          <a:xfrm>
            <a:off x="9520371" y="2705893"/>
            <a:ext cx="1867909" cy="1446213"/>
          </a:xfrm>
          <a:solidFill>
            <a:schemeClr val="accent5"/>
          </a:solidFill>
        </p:spPr>
        <p:txBody>
          <a:bodyPr/>
          <a:lstStyle/>
          <a:p>
            <a:r>
              <a:rPr lang="en-GB"/>
              <a:t>Click icon to add picture</a:t>
            </a:r>
          </a:p>
        </p:txBody>
      </p:sp>
      <p:sp>
        <p:nvSpPr>
          <p:cNvPr id="19" name="Text Placeholder 3">
            <a:extLst>
              <a:ext uri="{FF2B5EF4-FFF2-40B4-BE49-F238E27FC236}">
                <a16:creationId xmlns:a16="http://schemas.microsoft.com/office/drawing/2014/main" id="{8D3953B1-CDA0-7285-75AD-C7C8908E8591}"/>
              </a:ext>
            </a:extLst>
          </p:cNvPr>
          <p:cNvSpPr>
            <a:spLocks noGrp="1"/>
          </p:cNvSpPr>
          <p:nvPr>
            <p:ph type="body" sz="quarter" idx="22" hasCustomPrompt="1"/>
          </p:nvPr>
        </p:nvSpPr>
        <p:spPr>
          <a:xfrm>
            <a:off x="2972390" y="4412455"/>
            <a:ext cx="1867318" cy="1716883"/>
          </a:xfrm>
        </p:spPr>
        <p:txBody>
          <a:bodyPr/>
          <a:lstStyle>
            <a:lvl1pPr algn="ctr">
              <a:defRPr/>
            </a:lvl1pPr>
            <a:lvl2pPr algn="ctr">
              <a:defRPr/>
            </a:lvl2pPr>
            <a:lvl3pPr algn="ctr">
              <a:defRPr/>
            </a:lvl3pPr>
            <a:lvl4pPr algn="ctr">
              <a:defRPr/>
            </a:lvl4pPr>
            <a:lvl5pPr algn="ctr">
              <a:defRPr/>
            </a:lvl5pPr>
            <a:lvl6pPr algn="l">
              <a:defRPr/>
            </a:lvl6pPr>
            <a:lvl7pPr algn="ctr">
              <a:defRPr/>
            </a:lvl7pPr>
          </a:lstStyle>
          <a:p>
            <a:pPr lvl="6"/>
            <a:r>
              <a:rPr lang="en-GB" dirty="0"/>
              <a:t>Subtitle</a:t>
            </a:r>
          </a:p>
        </p:txBody>
      </p:sp>
      <p:sp>
        <p:nvSpPr>
          <p:cNvPr id="20" name="Text Placeholder 3">
            <a:extLst>
              <a:ext uri="{FF2B5EF4-FFF2-40B4-BE49-F238E27FC236}">
                <a16:creationId xmlns:a16="http://schemas.microsoft.com/office/drawing/2014/main" id="{958272FC-4196-BF8E-5B6C-AB6FC2F686E3}"/>
              </a:ext>
            </a:extLst>
          </p:cNvPr>
          <p:cNvSpPr>
            <a:spLocks noGrp="1"/>
          </p:cNvSpPr>
          <p:nvPr>
            <p:ph type="body" sz="quarter" idx="23" hasCustomPrompt="1"/>
          </p:nvPr>
        </p:nvSpPr>
        <p:spPr>
          <a:xfrm>
            <a:off x="5198780" y="4412455"/>
            <a:ext cx="1867318" cy="1716883"/>
          </a:xfrm>
        </p:spPr>
        <p:txBody>
          <a:bodyPr/>
          <a:lstStyle>
            <a:lvl1pPr algn="ctr">
              <a:defRPr/>
            </a:lvl1pPr>
            <a:lvl2pPr algn="ctr">
              <a:defRPr/>
            </a:lvl2pPr>
            <a:lvl3pPr algn="ctr">
              <a:defRPr/>
            </a:lvl3pPr>
            <a:lvl4pPr algn="ctr">
              <a:defRPr/>
            </a:lvl4pPr>
            <a:lvl5pPr algn="ctr">
              <a:defRPr/>
            </a:lvl5pPr>
            <a:lvl6pPr algn="l">
              <a:defRPr/>
            </a:lvl6pPr>
            <a:lvl7pPr algn="ctr">
              <a:defRPr/>
            </a:lvl7pPr>
          </a:lstStyle>
          <a:p>
            <a:pPr lvl="6"/>
            <a:r>
              <a:rPr lang="en-GB" dirty="0"/>
              <a:t>Subtitle</a:t>
            </a:r>
          </a:p>
        </p:txBody>
      </p:sp>
      <p:sp>
        <p:nvSpPr>
          <p:cNvPr id="21" name="Text Placeholder 3">
            <a:extLst>
              <a:ext uri="{FF2B5EF4-FFF2-40B4-BE49-F238E27FC236}">
                <a16:creationId xmlns:a16="http://schemas.microsoft.com/office/drawing/2014/main" id="{3328E62B-FA04-D4B0-2998-DD322696A88B}"/>
              </a:ext>
            </a:extLst>
          </p:cNvPr>
          <p:cNvSpPr>
            <a:spLocks noGrp="1"/>
          </p:cNvSpPr>
          <p:nvPr>
            <p:ph type="body" sz="quarter" idx="24" hasCustomPrompt="1"/>
          </p:nvPr>
        </p:nvSpPr>
        <p:spPr>
          <a:xfrm>
            <a:off x="7359944" y="4412454"/>
            <a:ext cx="1867318" cy="1716883"/>
          </a:xfrm>
        </p:spPr>
        <p:txBody>
          <a:bodyPr/>
          <a:lstStyle>
            <a:lvl1pPr algn="ctr">
              <a:defRPr/>
            </a:lvl1pPr>
            <a:lvl2pPr algn="ctr">
              <a:defRPr/>
            </a:lvl2pPr>
            <a:lvl3pPr algn="ctr">
              <a:defRPr/>
            </a:lvl3pPr>
            <a:lvl4pPr algn="ctr">
              <a:defRPr/>
            </a:lvl4pPr>
            <a:lvl5pPr algn="ctr">
              <a:defRPr/>
            </a:lvl5pPr>
            <a:lvl6pPr algn="l">
              <a:defRPr/>
            </a:lvl6pPr>
            <a:lvl7pPr algn="ctr">
              <a:defRPr/>
            </a:lvl7pPr>
          </a:lstStyle>
          <a:p>
            <a:pPr lvl="6"/>
            <a:r>
              <a:rPr lang="en-GB" dirty="0"/>
              <a:t>Subtitle</a:t>
            </a:r>
          </a:p>
        </p:txBody>
      </p:sp>
      <p:sp>
        <p:nvSpPr>
          <p:cNvPr id="22" name="Text Placeholder 3">
            <a:extLst>
              <a:ext uri="{FF2B5EF4-FFF2-40B4-BE49-F238E27FC236}">
                <a16:creationId xmlns:a16="http://schemas.microsoft.com/office/drawing/2014/main" id="{0E8A8196-24C0-D57A-8E3F-DF3B56334287}"/>
              </a:ext>
            </a:extLst>
          </p:cNvPr>
          <p:cNvSpPr>
            <a:spLocks noGrp="1"/>
          </p:cNvSpPr>
          <p:nvPr>
            <p:ph type="body" sz="quarter" idx="25" hasCustomPrompt="1"/>
          </p:nvPr>
        </p:nvSpPr>
        <p:spPr>
          <a:xfrm>
            <a:off x="9521407" y="4412454"/>
            <a:ext cx="1867318" cy="1716883"/>
          </a:xfrm>
        </p:spPr>
        <p:txBody>
          <a:bodyPr/>
          <a:lstStyle>
            <a:lvl1pPr algn="ctr">
              <a:defRPr/>
            </a:lvl1pPr>
            <a:lvl2pPr algn="ctr">
              <a:defRPr/>
            </a:lvl2pPr>
            <a:lvl3pPr algn="ctr">
              <a:defRPr/>
            </a:lvl3pPr>
            <a:lvl4pPr algn="ctr">
              <a:defRPr/>
            </a:lvl4pPr>
            <a:lvl5pPr algn="ctr">
              <a:defRPr/>
            </a:lvl5pPr>
            <a:lvl6pPr algn="l">
              <a:defRPr/>
            </a:lvl6pPr>
            <a:lvl7pPr algn="ctr">
              <a:defRPr/>
            </a:lvl7pPr>
          </a:lstStyle>
          <a:p>
            <a:pPr lvl="6"/>
            <a:r>
              <a:rPr lang="en-GB" dirty="0"/>
              <a:t>Subtitle</a:t>
            </a:r>
          </a:p>
        </p:txBody>
      </p:sp>
    </p:spTree>
    <p:extLst>
      <p:ext uri="{BB962C8B-B14F-4D97-AF65-F5344CB8AC3E}">
        <p14:creationId xmlns:p14="http://schemas.microsoft.com/office/powerpoint/2010/main" val="834934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IVE COLUMN – CONTENT SPLI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11226" y="4412456"/>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10190" y="2705893"/>
            <a:ext cx="1867909" cy="1446213"/>
          </a:xfrm>
          <a:solidFill>
            <a:schemeClr val="accent5"/>
          </a:solidFill>
        </p:spPr>
        <p:txBody>
          <a:bodyPr/>
          <a:lstStyle/>
          <a:p>
            <a:r>
              <a:rPr lang="en-GB"/>
              <a:t>Click icon to add picture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Five column bullets with pictures click to add title</a:t>
            </a:r>
            <a:endParaRPr lang="en-GB" dirty="0"/>
          </a:p>
        </p:txBody>
      </p:sp>
      <p:sp>
        <p:nvSpPr>
          <p:cNvPr id="6" name="Picture Placeholder 6">
            <a:extLst>
              <a:ext uri="{FF2B5EF4-FFF2-40B4-BE49-F238E27FC236}">
                <a16:creationId xmlns:a16="http://schemas.microsoft.com/office/drawing/2014/main" id="{91F5249D-B68F-9D6F-1508-A4B15C0FB7AF}"/>
              </a:ext>
            </a:extLst>
          </p:cNvPr>
          <p:cNvSpPr>
            <a:spLocks noGrp="1"/>
          </p:cNvSpPr>
          <p:nvPr>
            <p:ph type="pic" sz="quarter" idx="15"/>
          </p:nvPr>
        </p:nvSpPr>
        <p:spPr>
          <a:xfrm>
            <a:off x="2971799" y="2705893"/>
            <a:ext cx="1867909" cy="1446213"/>
          </a:xfrm>
          <a:solidFill>
            <a:schemeClr val="accent5"/>
          </a:solidFill>
        </p:spPr>
        <p:txBody>
          <a:bodyPr/>
          <a:lstStyle/>
          <a:p>
            <a:r>
              <a:rPr lang="en-GB"/>
              <a:t>Click icon to add picture</a:t>
            </a:r>
          </a:p>
        </p:txBody>
      </p:sp>
      <p:sp>
        <p:nvSpPr>
          <p:cNvPr id="9" name="Picture Placeholder 6">
            <a:extLst>
              <a:ext uri="{FF2B5EF4-FFF2-40B4-BE49-F238E27FC236}">
                <a16:creationId xmlns:a16="http://schemas.microsoft.com/office/drawing/2014/main" id="{D512F007-BDC0-479C-0CB0-2092C485D397}"/>
              </a:ext>
            </a:extLst>
          </p:cNvPr>
          <p:cNvSpPr>
            <a:spLocks noGrp="1"/>
          </p:cNvSpPr>
          <p:nvPr>
            <p:ph type="pic" sz="quarter" idx="17"/>
          </p:nvPr>
        </p:nvSpPr>
        <p:spPr>
          <a:xfrm>
            <a:off x="5165047" y="2705893"/>
            <a:ext cx="1867909" cy="1446213"/>
          </a:xfrm>
          <a:solidFill>
            <a:schemeClr val="accent5"/>
          </a:solidFill>
        </p:spPr>
        <p:txBody>
          <a:bodyPr/>
          <a:lstStyle/>
          <a:p>
            <a:r>
              <a:rPr lang="en-GB"/>
              <a:t>Click icon to add picture</a:t>
            </a:r>
          </a:p>
        </p:txBody>
      </p:sp>
      <p:sp>
        <p:nvSpPr>
          <p:cNvPr id="14" name="Picture Placeholder 6">
            <a:extLst>
              <a:ext uri="{FF2B5EF4-FFF2-40B4-BE49-F238E27FC236}">
                <a16:creationId xmlns:a16="http://schemas.microsoft.com/office/drawing/2014/main" id="{5303F3DE-3333-36AB-B001-A5F69CAC1041}"/>
              </a:ext>
            </a:extLst>
          </p:cNvPr>
          <p:cNvSpPr>
            <a:spLocks noGrp="1"/>
          </p:cNvSpPr>
          <p:nvPr>
            <p:ph type="pic" sz="quarter" idx="19"/>
          </p:nvPr>
        </p:nvSpPr>
        <p:spPr>
          <a:xfrm>
            <a:off x="7359353" y="2705893"/>
            <a:ext cx="1867909" cy="1446213"/>
          </a:xfrm>
          <a:solidFill>
            <a:schemeClr val="accent5"/>
          </a:solidFill>
        </p:spPr>
        <p:txBody>
          <a:bodyPr/>
          <a:lstStyle/>
          <a:p>
            <a:r>
              <a:rPr lang="en-GB"/>
              <a:t>Click icon to add picture</a:t>
            </a:r>
          </a:p>
        </p:txBody>
      </p:sp>
      <p:sp>
        <p:nvSpPr>
          <p:cNvPr id="18" name="Picture Placeholder 6">
            <a:extLst>
              <a:ext uri="{FF2B5EF4-FFF2-40B4-BE49-F238E27FC236}">
                <a16:creationId xmlns:a16="http://schemas.microsoft.com/office/drawing/2014/main" id="{247455A7-57C9-A341-836F-9C08AC4054BC}"/>
              </a:ext>
            </a:extLst>
          </p:cNvPr>
          <p:cNvSpPr>
            <a:spLocks noGrp="1"/>
          </p:cNvSpPr>
          <p:nvPr>
            <p:ph type="pic" sz="quarter" idx="21"/>
          </p:nvPr>
        </p:nvSpPr>
        <p:spPr>
          <a:xfrm>
            <a:off x="9520371" y="2705893"/>
            <a:ext cx="1867909" cy="1446213"/>
          </a:xfrm>
          <a:solidFill>
            <a:schemeClr val="accent5"/>
          </a:solidFill>
        </p:spPr>
        <p:txBody>
          <a:bodyPr/>
          <a:lstStyle/>
          <a:p>
            <a:r>
              <a:rPr lang="en-GB"/>
              <a:t>Click icon to add picture</a:t>
            </a:r>
          </a:p>
        </p:txBody>
      </p:sp>
      <p:sp>
        <p:nvSpPr>
          <p:cNvPr id="19" name="Text Placeholder 3">
            <a:extLst>
              <a:ext uri="{FF2B5EF4-FFF2-40B4-BE49-F238E27FC236}">
                <a16:creationId xmlns:a16="http://schemas.microsoft.com/office/drawing/2014/main" id="{8D3953B1-CDA0-7285-75AD-C7C8908E8591}"/>
              </a:ext>
            </a:extLst>
          </p:cNvPr>
          <p:cNvSpPr>
            <a:spLocks noGrp="1"/>
          </p:cNvSpPr>
          <p:nvPr>
            <p:ph type="body" sz="quarter" idx="22" hasCustomPrompt="1"/>
          </p:nvPr>
        </p:nvSpPr>
        <p:spPr>
          <a:xfrm>
            <a:off x="2972390" y="4412455"/>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20" name="Text Placeholder 3">
            <a:extLst>
              <a:ext uri="{FF2B5EF4-FFF2-40B4-BE49-F238E27FC236}">
                <a16:creationId xmlns:a16="http://schemas.microsoft.com/office/drawing/2014/main" id="{958272FC-4196-BF8E-5B6C-AB6FC2F686E3}"/>
              </a:ext>
            </a:extLst>
          </p:cNvPr>
          <p:cNvSpPr>
            <a:spLocks noGrp="1"/>
          </p:cNvSpPr>
          <p:nvPr>
            <p:ph type="body" sz="quarter" idx="23" hasCustomPrompt="1"/>
          </p:nvPr>
        </p:nvSpPr>
        <p:spPr>
          <a:xfrm>
            <a:off x="5198780" y="4412455"/>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21" name="Text Placeholder 3">
            <a:extLst>
              <a:ext uri="{FF2B5EF4-FFF2-40B4-BE49-F238E27FC236}">
                <a16:creationId xmlns:a16="http://schemas.microsoft.com/office/drawing/2014/main" id="{3328E62B-FA04-D4B0-2998-DD322696A88B}"/>
              </a:ext>
            </a:extLst>
          </p:cNvPr>
          <p:cNvSpPr>
            <a:spLocks noGrp="1"/>
          </p:cNvSpPr>
          <p:nvPr>
            <p:ph type="body" sz="quarter" idx="24" hasCustomPrompt="1"/>
          </p:nvPr>
        </p:nvSpPr>
        <p:spPr>
          <a:xfrm>
            <a:off x="7359944" y="4412454"/>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22" name="Text Placeholder 3">
            <a:extLst>
              <a:ext uri="{FF2B5EF4-FFF2-40B4-BE49-F238E27FC236}">
                <a16:creationId xmlns:a16="http://schemas.microsoft.com/office/drawing/2014/main" id="{0E8A8196-24C0-D57A-8E3F-DF3B56334287}"/>
              </a:ext>
            </a:extLst>
          </p:cNvPr>
          <p:cNvSpPr>
            <a:spLocks noGrp="1"/>
          </p:cNvSpPr>
          <p:nvPr>
            <p:ph type="body" sz="quarter" idx="25" hasCustomPrompt="1"/>
          </p:nvPr>
        </p:nvSpPr>
        <p:spPr>
          <a:xfrm>
            <a:off x="9521407" y="4412454"/>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Tree>
    <p:extLst>
      <p:ext uri="{BB962C8B-B14F-4D97-AF65-F5344CB8AC3E}">
        <p14:creationId xmlns:p14="http://schemas.microsoft.com/office/powerpoint/2010/main" val="15983262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IVE COLUMN – CONTENT SPLI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11226" y="4412456"/>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10190" y="2705893"/>
            <a:ext cx="1867909" cy="1446213"/>
          </a:xfrm>
          <a:solidFill>
            <a:schemeClr val="accent5"/>
          </a:solidFill>
        </p:spPr>
        <p:txBody>
          <a:bodyPr/>
          <a:lstStyle/>
          <a:p>
            <a:r>
              <a:rPr lang="en-GB"/>
              <a:t>Click icon to add picture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Five column bullets with pictures click to add title</a:t>
            </a:r>
            <a:endParaRPr lang="en-GB" dirty="0"/>
          </a:p>
        </p:txBody>
      </p:sp>
      <p:sp>
        <p:nvSpPr>
          <p:cNvPr id="6" name="Picture Placeholder 6">
            <a:extLst>
              <a:ext uri="{FF2B5EF4-FFF2-40B4-BE49-F238E27FC236}">
                <a16:creationId xmlns:a16="http://schemas.microsoft.com/office/drawing/2014/main" id="{91F5249D-B68F-9D6F-1508-A4B15C0FB7AF}"/>
              </a:ext>
            </a:extLst>
          </p:cNvPr>
          <p:cNvSpPr>
            <a:spLocks noGrp="1"/>
          </p:cNvSpPr>
          <p:nvPr>
            <p:ph type="pic" sz="quarter" idx="15"/>
          </p:nvPr>
        </p:nvSpPr>
        <p:spPr>
          <a:xfrm>
            <a:off x="2971799" y="2705893"/>
            <a:ext cx="1867909" cy="1446213"/>
          </a:xfrm>
          <a:solidFill>
            <a:schemeClr val="accent5"/>
          </a:solidFill>
        </p:spPr>
        <p:txBody>
          <a:bodyPr/>
          <a:lstStyle/>
          <a:p>
            <a:r>
              <a:rPr lang="en-GB"/>
              <a:t>Click icon to add picture</a:t>
            </a:r>
          </a:p>
        </p:txBody>
      </p:sp>
      <p:sp>
        <p:nvSpPr>
          <p:cNvPr id="9" name="Picture Placeholder 6">
            <a:extLst>
              <a:ext uri="{FF2B5EF4-FFF2-40B4-BE49-F238E27FC236}">
                <a16:creationId xmlns:a16="http://schemas.microsoft.com/office/drawing/2014/main" id="{D512F007-BDC0-479C-0CB0-2092C485D397}"/>
              </a:ext>
            </a:extLst>
          </p:cNvPr>
          <p:cNvSpPr>
            <a:spLocks noGrp="1"/>
          </p:cNvSpPr>
          <p:nvPr>
            <p:ph type="pic" sz="quarter" idx="17"/>
          </p:nvPr>
        </p:nvSpPr>
        <p:spPr>
          <a:xfrm>
            <a:off x="5165047" y="2705893"/>
            <a:ext cx="1867909" cy="1446213"/>
          </a:xfrm>
          <a:solidFill>
            <a:schemeClr val="accent5"/>
          </a:solidFill>
        </p:spPr>
        <p:txBody>
          <a:bodyPr/>
          <a:lstStyle/>
          <a:p>
            <a:r>
              <a:rPr lang="en-GB"/>
              <a:t>Click icon to add picture</a:t>
            </a:r>
          </a:p>
        </p:txBody>
      </p:sp>
      <p:sp>
        <p:nvSpPr>
          <p:cNvPr id="14" name="Picture Placeholder 6">
            <a:extLst>
              <a:ext uri="{FF2B5EF4-FFF2-40B4-BE49-F238E27FC236}">
                <a16:creationId xmlns:a16="http://schemas.microsoft.com/office/drawing/2014/main" id="{5303F3DE-3333-36AB-B001-A5F69CAC1041}"/>
              </a:ext>
            </a:extLst>
          </p:cNvPr>
          <p:cNvSpPr>
            <a:spLocks noGrp="1"/>
          </p:cNvSpPr>
          <p:nvPr>
            <p:ph type="pic" sz="quarter" idx="19"/>
          </p:nvPr>
        </p:nvSpPr>
        <p:spPr>
          <a:xfrm>
            <a:off x="7359353" y="2705893"/>
            <a:ext cx="1867909" cy="1446213"/>
          </a:xfrm>
          <a:solidFill>
            <a:schemeClr val="accent5"/>
          </a:solidFill>
        </p:spPr>
        <p:txBody>
          <a:bodyPr/>
          <a:lstStyle/>
          <a:p>
            <a:r>
              <a:rPr lang="en-GB"/>
              <a:t>Click icon to add picture</a:t>
            </a:r>
          </a:p>
        </p:txBody>
      </p:sp>
      <p:sp>
        <p:nvSpPr>
          <p:cNvPr id="18" name="Picture Placeholder 6">
            <a:extLst>
              <a:ext uri="{FF2B5EF4-FFF2-40B4-BE49-F238E27FC236}">
                <a16:creationId xmlns:a16="http://schemas.microsoft.com/office/drawing/2014/main" id="{247455A7-57C9-A341-836F-9C08AC4054BC}"/>
              </a:ext>
            </a:extLst>
          </p:cNvPr>
          <p:cNvSpPr>
            <a:spLocks noGrp="1"/>
          </p:cNvSpPr>
          <p:nvPr>
            <p:ph type="pic" sz="quarter" idx="21"/>
          </p:nvPr>
        </p:nvSpPr>
        <p:spPr>
          <a:xfrm>
            <a:off x="9520371" y="2705893"/>
            <a:ext cx="1867909" cy="1446213"/>
          </a:xfrm>
          <a:solidFill>
            <a:schemeClr val="accent5"/>
          </a:solidFill>
        </p:spPr>
        <p:txBody>
          <a:bodyPr/>
          <a:lstStyle/>
          <a:p>
            <a:r>
              <a:rPr lang="en-GB"/>
              <a:t>Click icon to add picture</a:t>
            </a:r>
          </a:p>
        </p:txBody>
      </p:sp>
      <p:sp>
        <p:nvSpPr>
          <p:cNvPr id="19" name="Text Placeholder 3">
            <a:extLst>
              <a:ext uri="{FF2B5EF4-FFF2-40B4-BE49-F238E27FC236}">
                <a16:creationId xmlns:a16="http://schemas.microsoft.com/office/drawing/2014/main" id="{8D3953B1-CDA0-7285-75AD-C7C8908E8591}"/>
              </a:ext>
            </a:extLst>
          </p:cNvPr>
          <p:cNvSpPr>
            <a:spLocks noGrp="1"/>
          </p:cNvSpPr>
          <p:nvPr>
            <p:ph type="body" sz="quarter" idx="22" hasCustomPrompt="1"/>
          </p:nvPr>
        </p:nvSpPr>
        <p:spPr>
          <a:xfrm>
            <a:off x="2972390" y="4412455"/>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20" name="Text Placeholder 3">
            <a:extLst>
              <a:ext uri="{FF2B5EF4-FFF2-40B4-BE49-F238E27FC236}">
                <a16:creationId xmlns:a16="http://schemas.microsoft.com/office/drawing/2014/main" id="{958272FC-4196-BF8E-5B6C-AB6FC2F686E3}"/>
              </a:ext>
            </a:extLst>
          </p:cNvPr>
          <p:cNvSpPr>
            <a:spLocks noGrp="1"/>
          </p:cNvSpPr>
          <p:nvPr>
            <p:ph type="body" sz="quarter" idx="23" hasCustomPrompt="1"/>
          </p:nvPr>
        </p:nvSpPr>
        <p:spPr>
          <a:xfrm>
            <a:off x="5198780" y="4412455"/>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21" name="Text Placeholder 3">
            <a:extLst>
              <a:ext uri="{FF2B5EF4-FFF2-40B4-BE49-F238E27FC236}">
                <a16:creationId xmlns:a16="http://schemas.microsoft.com/office/drawing/2014/main" id="{3328E62B-FA04-D4B0-2998-DD322696A88B}"/>
              </a:ext>
            </a:extLst>
          </p:cNvPr>
          <p:cNvSpPr>
            <a:spLocks noGrp="1"/>
          </p:cNvSpPr>
          <p:nvPr>
            <p:ph type="body" sz="quarter" idx="24" hasCustomPrompt="1"/>
          </p:nvPr>
        </p:nvSpPr>
        <p:spPr>
          <a:xfrm>
            <a:off x="7359944" y="4412454"/>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
        <p:nvSpPr>
          <p:cNvPr id="22" name="Text Placeholder 3">
            <a:extLst>
              <a:ext uri="{FF2B5EF4-FFF2-40B4-BE49-F238E27FC236}">
                <a16:creationId xmlns:a16="http://schemas.microsoft.com/office/drawing/2014/main" id="{0E8A8196-24C0-D57A-8E3F-DF3B56334287}"/>
              </a:ext>
            </a:extLst>
          </p:cNvPr>
          <p:cNvSpPr>
            <a:spLocks noGrp="1"/>
          </p:cNvSpPr>
          <p:nvPr>
            <p:ph type="body" sz="quarter" idx="25" hasCustomPrompt="1"/>
          </p:nvPr>
        </p:nvSpPr>
        <p:spPr>
          <a:xfrm>
            <a:off x="9521407" y="4412454"/>
            <a:ext cx="1867318" cy="1716883"/>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Subtitle</a:t>
            </a:r>
          </a:p>
        </p:txBody>
      </p:sp>
    </p:spTree>
    <p:extLst>
      <p:ext uri="{BB962C8B-B14F-4D97-AF65-F5344CB8AC3E}">
        <p14:creationId xmlns:p14="http://schemas.microsoft.com/office/powerpoint/2010/main" val="888437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REE BULLETS – CONTENT SPLIT WITH PICTURE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97465" y="4500959"/>
            <a:ext cx="3160714" cy="1628379"/>
          </a:xfrm>
        </p:spPr>
        <p:txBody>
          <a:bodyPr/>
          <a:lstStyle>
            <a:lvl1pPr algn="ctr">
              <a:defRPr/>
            </a:lvl1pPr>
            <a:lvl2pPr algn="ctr">
              <a:buNone/>
              <a:defRPr/>
            </a:lvl2pPr>
            <a:lvl3pPr algn="ctr">
              <a:defRPr/>
            </a:lvl3pPr>
            <a:lvl4pPr algn="ctr">
              <a:defRPr/>
            </a:lvl4pPr>
            <a:lvl5pPr algn="ctr">
              <a:defRPr/>
            </a:lvl5pPr>
            <a:lvl6pPr algn="ctr">
              <a:defRPr/>
            </a:lvl6pPr>
          </a:lstStyle>
          <a:p>
            <a:pPr lvl="5"/>
            <a:r>
              <a:rPr lang="en-GB" dirty="0"/>
              <a:t>Sub title</a:t>
            </a:r>
          </a:p>
          <a:p>
            <a:pPr lvl="1"/>
            <a:endParaRPr lang="en-GB" dirty="0"/>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97466" y="2586963"/>
            <a:ext cx="3160713" cy="1684073"/>
          </a:xfrm>
          <a:solidFill>
            <a:schemeClr val="accent5"/>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515643" y="4500959"/>
            <a:ext cx="3160713" cy="1628379"/>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 title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133819" y="4500959"/>
            <a:ext cx="3160713" cy="1628379"/>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 title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Three column bullets with pictures click to add title</a:t>
            </a:r>
            <a:endParaRPr lang="en-GB" dirty="0"/>
          </a:p>
        </p:txBody>
      </p:sp>
      <p:sp>
        <p:nvSpPr>
          <p:cNvPr id="3" name="Picture Placeholder 6">
            <a:extLst>
              <a:ext uri="{FF2B5EF4-FFF2-40B4-BE49-F238E27FC236}">
                <a16:creationId xmlns:a16="http://schemas.microsoft.com/office/drawing/2014/main" id="{014BB667-E9BF-0330-ECF6-B2FD42687836}"/>
              </a:ext>
            </a:extLst>
          </p:cNvPr>
          <p:cNvSpPr>
            <a:spLocks noGrp="1"/>
          </p:cNvSpPr>
          <p:nvPr>
            <p:ph type="pic" sz="quarter" idx="18"/>
          </p:nvPr>
        </p:nvSpPr>
        <p:spPr>
          <a:xfrm>
            <a:off x="4515643" y="2586963"/>
            <a:ext cx="3160713" cy="1684073"/>
          </a:xfrm>
          <a:solidFill>
            <a:schemeClr val="accent5"/>
          </a:solidFill>
        </p:spPr>
        <p:txBody>
          <a:bodyPr/>
          <a:lstStyle/>
          <a:p>
            <a:r>
              <a:rPr lang="en-GB"/>
              <a:t>Click icon to add picture</a:t>
            </a:r>
          </a:p>
        </p:txBody>
      </p:sp>
      <p:sp>
        <p:nvSpPr>
          <p:cNvPr id="6" name="Picture Placeholder 6">
            <a:extLst>
              <a:ext uri="{FF2B5EF4-FFF2-40B4-BE49-F238E27FC236}">
                <a16:creationId xmlns:a16="http://schemas.microsoft.com/office/drawing/2014/main" id="{33D06BC4-5EB8-5605-206D-1F22D207BCB2}"/>
              </a:ext>
            </a:extLst>
          </p:cNvPr>
          <p:cNvSpPr>
            <a:spLocks noGrp="1"/>
          </p:cNvSpPr>
          <p:nvPr>
            <p:ph type="pic" sz="quarter" idx="19"/>
          </p:nvPr>
        </p:nvSpPr>
        <p:spPr>
          <a:xfrm>
            <a:off x="8133820" y="2586963"/>
            <a:ext cx="3160713" cy="1684073"/>
          </a:xfrm>
          <a:solidFill>
            <a:schemeClr val="accent5"/>
          </a:solidFill>
        </p:spPr>
        <p:txBody>
          <a:bodyPr/>
          <a:lstStyle/>
          <a:p>
            <a:r>
              <a:rPr lang="en-GB"/>
              <a:t>Click icon to add picture</a:t>
            </a:r>
          </a:p>
        </p:txBody>
      </p:sp>
    </p:spTree>
    <p:extLst>
      <p:ext uri="{BB962C8B-B14F-4D97-AF65-F5344CB8AC3E}">
        <p14:creationId xmlns:p14="http://schemas.microsoft.com/office/powerpoint/2010/main" val="445206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BULLETS – CONTENT SPLIT WITH PICTURES -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4500959"/>
            <a:ext cx="3346980" cy="1628379"/>
          </a:xfrm>
        </p:spPr>
        <p:txBody>
          <a:bodyPr/>
          <a:lstStyle>
            <a:lvl1pPr algn="ctr">
              <a:defRPr/>
            </a:lvl1pPr>
            <a:lvl2pPr algn="ctr">
              <a:buNone/>
              <a:defRPr/>
            </a:lvl2pPr>
            <a:lvl3pPr algn="ctr">
              <a:defRPr/>
            </a:lvl3pPr>
            <a:lvl4pPr algn="ctr">
              <a:defRPr/>
            </a:lvl4pPr>
            <a:lvl5pPr algn="ctr">
              <a:defRPr/>
            </a:lvl5pPr>
            <a:lvl6pPr algn="ctr">
              <a:defRPr/>
            </a:lvl6pPr>
          </a:lstStyle>
          <a:p>
            <a:pPr lvl="5"/>
            <a:r>
              <a:rPr lang="en-GB" dirty="0"/>
              <a:t>Sub title</a:t>
            </a:r>
          </a:p>
          <a:p>
            <a:pPr lvl="1"/>
            <a:endParaRPr lang="en-GB" dirty="0"/>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03275" y="2586963"/>
            <a:ext cx="3348038" cy="1684073"/>
          </a:xfrm>
          <a:solidFill>
            <a:schemeClr val="accent5"/>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428595" y="4500959"/>
            <a:ext cx="3346979" cy="1628379"/>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 title</a:t>
            </a:r>
          </a:p>
        </p:txBody>
      </p:sp>
      <p:sp>
        <p:nvSpPr>
          <p:cNvPr id="10" name="Picture Placeholder 6">
            <a:extLst>
              <a:ext uri="{FF2B5EF4-FFF2-40B4-BE49-F238E27FC236}">
                <a16:creationId xmlns:a16="http://schemas.microsoft.com/office/drawing/2014/main" id="{32269C15-9BEB-61C3-CE07-6C49F575DD4A}"/>
              </a:ext>
            </a:extLst>
          </p:cNvPr>
          <p:cNvSpPr>
            <a:spLocks noGrp="1"/>
          </p:cNvSpPr>
          <p:nvPr>
            <p:ph type="pic" sz="quarter" idx="15"/>
          </p:nvPr>
        </p:nvSpPr>
        <p:spPr>
          <a:xfrm>
            <a:off x="4427538" y="2586963"/>
            <a:ext cx="3348038" cy="1684073"/>
          </a:xfrm>
          <a:solidFill>
            <a:schemeClr val="accent5"/>
          </a:solidFill>
        </p:spPr>
        <p:txBody>
          <a:bodyPr/>
          <a:lstStyle/>
          <a:p>
            <a:r>
              <a:rPr lang="en-GB"/>
              <a:t>Click icon to add picture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052859" y="4500959"/>
            <a:ext cx="3334808" cy="1628379"/>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 title</a:t>
            </a:r>
          </a:p>
        </p:txBody>
      </p:sp>
      <p:sp>
        <p:nvSpPr>
          <p:cNvPr id="12" name="Picture Placeholder 6">
            <a:extLst>
              <a:ext uri="{FF2B5EF4-FFF2-40B4-BE49-F238E27FC236}">
                <a16:creationId xmlns:a16="http://schemas.microsoft.com/office/drawing/2014/main" id="{2AA8FD1B-A8E7-0D4D-8CC6-833D8234B808}"/>
              </a:ext>
            </a:extLst>
          </p:cNvPr>
          <p:cNvSpPr>
            <a:spLocks noGrp="1"/>
          </p:cNvSpPr>
          <p:nvPr>
            <p:ph type="pic" sz="quarter" idx="17"/>
          </p:nvPr>
        </p:nvSpPr>
        <p:spPr>
          <a:xfrm>
            <a:off x="8051801" y="2586963"/>
            <a:ext cx="3348038" cy="1684073"/>
          </a:xfrm>
          <a:solidFill>
            <a:schemeClr val="accent5"/>
          </a:solidFill>
        </p:spPr>
        <p:txBody>
          <a:bodyPr/>
          <a:lstStyle/>
          <a:p>
            <a:r>
              <a:rPr lang="en-GB"/>
              <a:t>Click icon to add picture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Three column bullets with pictures click to add title</a:t>
            </a:r>
            <a:endParaRPr lang="en-GB" dirty="0"/>
          </a:p>
        </p:txBody>
      </p:sp>
    </p:spTree>
    <p:extLst>
      <p:ext uri="{BB962C8B-B14F-4D97-AF65-F5344CB8AC3E}">
        <p14:creationId xmlns:p14="http://schemas.microsoft.com/office/powerpoint/2010/main" val="4277396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HREE BULLETS – CONTENT SPLIT WITH PICTURES -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4500959"/>
            <a:ext cx="3346980" cy="1628379"/>
          </a:xfrm>
        </p:spPr>
        <p:txBody>
          <a:bodyPr/>
          <a:lstStyle>
            <a:lvl1pPr algn="ctr">
              <a:defRPr/>
            </a:lvl1pPr>
            <a:lvl2pPr algn="ctr">
              <a:buNone/>
              <a:defRPr/>
            </a:lvl2pPr>
            <a:lvl3pPr algn="ctr">
              <a:defRPr/>
            </a:lvl3pPr>
            <a:lvl4pPr algn="ctr">
              <a:defRPr/>
            </a:lvl4pPr>
            <a:lvl5pPr algn="ctr">
              <a:defRPr/>
            </a:lvl5pPr>
            <a:lvl6pPr algn="ctr">
              <a:defRPr/>
            </a:lvl6pPr>
          </a:lstStyle>
          <a:p>
            <a:pPr lvl="5"/>
            <a:r>
              <a:rPr lang="en-GB" dirty="0"/>
              <a:t>Sub title</a:t>
            </a:r>
          </a:p>
          <a:p>
            <a:pPr lvl="1"/>
            <a:endParaRPr lang="en-GB" dirty="0"/>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03275" y="2586963"/>
            <a:ext cx="3348038" cy="1684073"/>
          </a:xfrm>
          <a:solidFill>
            <a:schemeClr val="accent5"/>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428595" y="4500959"/>
            <a:ext cx="3346979" cy="1628379"/>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 title</a:t>
            </a:r>
          </a:p>
        </p:txBody>
      </p:sp>
      <p:sp>
        <p:nvSpPr>
          <p:cNvPr id="10" name="Picture Placeholder 6">
            <a:extLst>
              <a:ext uri="{FF2B5EF4-FFF2-40B4-BE49-F238E27FC236}">
                <a16:creationId xmlns:a16="http://schemas.microsoft.com/office/drawing/2014/main" id="{32269C15-9BEB-61C3-CE07-6C49F575DD4A}"/>
              </a:ext>
            </a:extLst>
          </p:cNvPr>
          <p:cNvSpPr>
            <a:spLocks noGrp="1"/>
          </p:cNvSpPr>
          <p:nvPr>
            <p:ph type="pic" sz="quarter" idx="15"/>
          </p:nvPr>
        </p:nvSpPr>
        <p:spPr>
          <a:xfrm>
            <a:off x="4427538" y="2586963"/>
            <a:ext cx="3348038" cy="1684073"/>
          </a:xfrm>
          <a:solidFill>
            <a:schemeClr val="accent5"/>
          </a:solidFill>
        </p:spPr>
        <p:txBody>
          <a:bodyPr/>
          <a:lstStyle/>
          <a:p>
            <a:r>
              <a:rPr lang="en-GB"/>
              <a:t>Click icon to add picture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052859" y="4500959"/>
            <a:ext cx="3334808" cy="1628379"/>
          </a:xfrm>
        </p:spPr>
        <p:txBody>
          <a:bodyPr/>
          <a:lstStyle>
            <a:lvl1pPr algn="ctr">
              <a:defRPr/>
            </a:lvl1pPr>
            <a:lvl2pPr algn="ctr">
              <a:defRPr/>
            </a:lvl2pPr>
            <a:lvl3pPr algn="ctr">
              <a:defRPr/>
            </a:lvl3pPr>
            <a:lvl4pPr algn="ctr">
              <a:defRPr/>
            </a:lvl4pPr>
            <a:lvl5pPr algn="ctr">
              <a:defRPr/>
            </a:lvl5pPr>
            <a:lvl6pPr algn="ctr">
              <a:defRPr/>
            </a:lvl6pPr>
          </a:lstStyle>
          <a:p>
            <a:pPr lvl="5"/>
            <a:r>
              <a:rPr lang="en-GB" dirty="0"/>
              <a:t>Sub title</a:t>
            </a:r>
          </a:p>
        </p:txBody>
      </p:sp>
      <p:sp>
        <p:nvSpPr>
          <p:cNvPr id="12" name="Picture Placeholder 6">
            <a:extLst>
              <a:ext uri="{FF2B5EF4-FFF2-40B4-BE49-F238E27FC236}">
                <a16:creationId xmlns:a16="http://schemas.microsoft.com/office/drawing/2014/main" id="{2AA8FD1B-A8E7-0D4D-8CC6-833D8234B808}"/>
              </a:ext>
            </a:extLst>
          </p:cNvPr>
          <p:cNvSpPr>
            <a:spLocks noGrp="1"/>
          </p:cNvSpPr>
          <p:nvPr>
            <p:ph type="pic" sz="quarter" idx="17"/>
          </p:nvPr>
        </p:nvSpPr>
        <p:spPr>
          <a:xfrm>
            <a:off x="8051801" y="2586963"/>
            <a:ext cx="3348038" cy="1684073"/>
          </a:xfrm>
          <a:solidFill>
            <a:schemeClr val="accent5"/>
          </a:solidFill>
        </p:spPr>
        <p:txBody>
          <a:bodyPr/>
          <a:lstStyle/>
          <a:p>
            <a:r>
              <a:rPr lang="en-GB"/>
              <a:t>Click icon to add picture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Three column bullets with pictures click to add title</a:t>
            </a:r>
            <a:endParaRPr lang="en-GB" dirty="0"/>
          </a:p>
        </p:txBody>
      </p:sp>
    </p:spTree>
    <p:extLst>
      <p:ext uri="{BB962C8B-B14F-4D97-AF65-F5344CB8AC3E}">
        <p14:creationId xmlns:p14="http://schemas.microsoft.com/office/powerpoint/2010/main" val="3111590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HREE COLUMN – CONTENT SPLIT WITH PICTURE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03275" y="2141537"/>
            <a:ext cx="3348038" cy="1684073"/>
          </a:xfrm>
          <a:solidFill>
            <a:schemeClr val="accent5"/>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428596"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0" name="Picture Placeholder 6">
            <a:extLst>
              <a:ext uri="{FF2B5EF4-FFF2-40B4-BE49-F238E27FC236}">
                <a16:creationId xmlns:a16="http://schemas.microsoft.com/office/drawing/2014/main" id="{32269C15-9BEB-61C3-CE07-6C49F575DD4A}"/>
              </a:ext>
            </a:extLst>
          </p:cNvPr>
          <p:cNvSpPr>
            <a:spLocks noGrp="1"/>
          </p:cNvSpPr>
          <p:nvPr>
            <p:ph type="pic" sz="quarter" idx="15"/>
          </p:nvPr>
        </p:nvSpPr>
        <p:spPr>
          <a:xfrm>
            <a:off x="4427538" y="2141537"/>
            <a:ext cx="3348038" cy="1684073"/>
          </a:xfrm>
          <a:solidFill>
            <a:schemeClr val="accent5"/>
          </a:solidFill>
        </p:spPr>
        <p:txBody>
          <a:bodyPr/>
          <a:lstStyle/>
          <a:p>
            <a:r>
              <a:rPr lang="en-GB"/>
              <a:t>Click icon to add picture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052859"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2" name="Picture Placeholder 6">
            <a:extLst>
              <a:ext uri="{FF2B5EF4-FFF2-40B4-BE49-F238E27FC236}">
                <a16:creationId xmlns:a16="http://schemas.microsoft.com/office/drawing/2014/main" id="{2AA8FD1B-A8E7-0D4D-8CC6-833D8234B808}"/>
              </a:ext>
            </a:extLst>
          </p:cNvPr>
          <p:cNvSpPr>
            <a:spLocks noGrp="1"/>
          </p:cNvSpPr>
          <p:nvPr>
            <p:ph type="pic" sz="quarter" idx="17"/>
          </p:nvPr>
        </p:nvSpPr>
        <p:spPr>
          <a:xfrm>
            <a:off x="8051801" y="2141537"/>
            <a:ext cx="3348038" cy="1684073"/>
          </a:xfrm>
          <a:solidFill>
            <a:schemeClr val="accent5"/>
          </a:solidFill>
        </p:spPr>
        <p:txBody>
          <a:bodyPr/>
          <a:lstStyle/>
          <a:p>
            <a:r>
              <a:rPr lang="en-GB"/>
              <a:t>Click icon to add picture</a:t>
            </a:r>
          </a:p>
        </p:txBody>
      </p:sp>
      <p:sp>
        <p:nvSpPr>
          <p:cNvPr id="2" name="Title 1">
            <a:extLst>
              <a:ext uri="{FF2B5EF4-FFF2-40B4-BE49-F238E27FC236}">
                <a16:creationId xmlns:a16="http://schemas.microsoft.com/office/drawing/2014/main" id="{D47EB47B-4949-D6B2-CDD2-48D2A96BA89D}"/>
              </a:ext>
            </a:extLst>
          </p:cNvPr>
          <p:cNvSpPr>
            <a:spLocks noGrp="1"/>
          </p:cNvSpPr>
          <p:nvPr>
            <p:ph type="title" hasCustomPrompt="1"/>
          </p:nvPr>
        </p:nvSpPr>
        <p:spPr>
          <a:xfrm>
            <a:off x="803275" y="869281"/>
            <a:ext cx="10585450" cy="935469"/>
          </a:xfrm>
          <a:noFill/>
        </p:spPr>
        <p:txBody>
          <a:bodyPr lIns="0" tIns="0" rIns="252000" bIns="0" anchor="b" anchorCtr="0">
            <a:noAutofit/>
          </a:bodyPr>
          <a:lstStyle>
            <a:lvl1pPr>
              <a:defRPr/>
            </a:lvl1pPr>
          </a:lstStyle>
          <a:p>
            <a:r>
              <a:rPr lang="en-US" dirty="0"/>
              <a:t>Three column with pictures click to add title</a:t>
            </a:r>
            <a:endParaRPr lang="en-GB" dirty="0"/>
          </a:p>
        </p:txBody>
      </p:sp>
    </p:spTree>
    <p:extLst>
      <p:ext uri="{BB962C8B-B14F-4D97-AF65-F5344CB8AC3E}">
        <p14:creationId xmlns:p14="http://schemas.microsoft.com/office/powerpoint/2010/main" val="3849531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COLUMN – CONTENT SPLIT WITH PICTURES -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03275" y="2141537"/>
            <a:ext cx="3348038" cy="1684073"/>
          </a:xfrm>
          <a:solidFill>
            <a:schemeClr val="accent4"/>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428596"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0" name="Picture Placeholder 6">
            <a:extLst>
              <a:ext uri="{FF2B5EF4-FFF2-40B4-BE49-F238E27FC236}">
                <a16:creationId xmlns:a16="http://schemas.microsoft.com/office/drawing/2014/main" id="{32269C15-9BEB-61C3-CE07-6C49F575DD4A}"/>
              </a:ext>
            </a:extLst>
          </p:cNvPr>
          <p:cNvSpPr>
            <a:spLocks noGrp="1"/>
          </p:cNvSpPr>
          <p:nvPr>
            <p:ph type="pic" sz="quarter" idx="15"/>
          </p:nvPr>
        </p:nvSpPr>
        <p:spPr>
          <a:xfrm>
            <a:off x="4427538" y="2141537"/>
            <a:ext cx="3348038" cy="1684073"/>
          </a:xfrm>
          <a:solidFill>
            <a:schemeClr val="accent4"/>
          </a:solidFill>
        </p:spPr>
        <p:txBody>
          <a:bodyPr/>
          <a:lstStyle/>
          <a:p>
            <a:r>
              <a:rPr lang="en-GB"/>
              <a:t>Click icon to add picture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052859"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2" name="Picture Placeholder 6">
            <a:extLst>
              <a:ext uri="{FF2B5EF4-FFF2-40B4-BE49-F238E27FC236}">
                <a16:creationId xmlns:a16="http://schemas.microsoft.com/office/drawing/2014/main" id="{2AA8FD1B-A8E7-0D4D-8CC6-833D8234B808}"/>
              </a:ext>
            </a:extLst>
          </p:cNvPr>
          <p:cNvSpPr>
            <a:spLocks noGrp="1"/>
          </p:cNvSpPr>
          <p:nvPr>
            <p:ph type="pic" sz="quarter" idx="17"/>
          </p:nvPr>
        </p:nvSpPr>
        <p:spPr>
          <a:xfrm>
            <a:off x="8051801" y="2141537"/>
            <a:ext cx="3348038" cy="1684073"/>
          </a:xfrm>
          <a:solidFill>
            <a:schemeClr val="accent4"/>
          </a:solidFill>
        </p:spPr>
        <p:txBody>
          <a:bodyPr/>
          <a:lstStyle/>
          <a:p>
            <a:r>
              <a:rPr lang="en-GB"/>
              <a:t>Click icon to add picture</a:t>
            </a:r>
          </a:p>
        </p:txBody>
      </p:sp>
      <p:sp>
        <p:nvSpPr>
          <p:cNvPr id="3" name="Title 1">
            <a:extLst>
              <a:ext uri="{FF2B5EF4-FFF2-40B4-BE49-F238E27FC236}">
                <a16:creationId xmlns:a16="http://schemas.microsoft.com/office/drawing/2014/main" id="{83EBEFC7-3A5E-ACE7-1C12-19E8D97EA541}"/>
              </a:ext>
            </a:extLst>
          </p:cNvPr>
          <p:cNvSpPr>
            <a:spLocks noGrp="1"/>
          </p:cNvSpPr>
          <p:nvPr>
            <p:ph type="title" hasCustomPrompt="1"/>
          </p:nvPr>
        </p:nvSpPr>
        <p:spPr>
          <a:xfrm>
            <a:off x="814389" y="869281"/>
            <a:ext cx="10585450" cy="935469"/>
          </a:xfrm>
          <a:noFill/>
        </p:spPr>
        <p:txBody>
          <a:bodyPr lIns="0" tIns="0" rIns="252000" bIns="0" anchor="b" anchorCtr="0">
            <a:noAutofit/>
          </a:bodyPr>
          <a:lstStyle>
            <a:lvl1pPr>
              <a:defRPr/>
            </a:lvl1pPr>
          </a:lstStyle>
          <a:p>
            <a:r>
              <a:rPr lang="en-US" dirty="0"/>
              <a:t>Three column with pictures click to add title</a:t>
            </a:r>
            <a:endParaRPr lang="en-GB" dirty="0"/>
          </a:p>
        </p:txBody>
      </p:sp>
    </p:spTree>
    <p:extLst>
      <p:ext uri="{BB962C8B-B14F-4D97-AF65-F5344CB8AC3E}">
        <p14:creationId xmlns:p14="http://schemas.microsoft.com/office/powerpoint/2010/main" val="40637767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COLUMN – CONTENT SPLIT WITH PICTURES -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03275" y="2141537"/>
            <a:ext cx="3348038" cy="1684073"/>
          </a:xfrm>
          <a:solidFill>
            <a:schemeClr val="tx2">
              <a:lumMod val="20000"/>
              <a:lumOff val="80000"/>
            </a:schemeClr>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428596"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0" name="Picture Placeholder 6">
            <a:extLst>
              <a:ext uri="{FF2B5EF4-FFF2-40B4-BE49-F238E27FC236}">
                <a16:creationId xmlns:a16="http://schemas.microsoft.com/office/drawing/2014/main" id="{32269C15-9BEB-61C3-CE07-6C49F575DD4A}"/>
              </a:ext>
            </a:extLst>
          </p:cNvPr>
          <p:cNvSpPr>
            <a:spLocks noGrp="1"/>
          </p:cNvSpPr>
          <p:nvPr>
            <p:ph type="pic" sz="quarter" idx="15"/>
          </p:nvPr>
        </p:nvSpPr>
        <p:spPr>
          <a:xfrm>
            <a:off x="4427538" y="2141537"/>
            <a:ext cx="3348038" cy="1684073"/>
          </a:xfrm>
          <a:solidFill>
            <a:schemeClr val="tx2">
              <a:lumMod val="20000"/>
              <a:lumOff val="80000"/>
            </a:schemeClr>
          </a:solidFill>
        </p:spPr>
        <p:txBody>
          <a:bodyPr/>
          <a:lstStyle/>
          <a:p>
            <a:r>
              <a:rPr lang="en-GB"/>
              <a:t>Click icon to add picture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052859"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2" name="Picture Placeholder 6">
            <a:extLst>
              <a:ext uri="{FF2B5EF4-FFF2-40B4-BE49-F238E27FC236}">
                <a16:creationId xmlns:a16="http://schemas.microsoft.com/office/drawing/2014/main" id="{2AA8FD1B-A8E7-0D4D-8CC6-833D8234B808}"/>
              </a:ext>
            </a:extLst>
          </p:cNvPr>
          <p:cNvSpPr>
            <a:spLocks noGrp="1"/>
          </p:cNvSpPr>
          <p:nvPr>
            <p:ph type="pic" sz="quarter" idx="17"/>
          </p:nvPr>
        </p:nvSpPr>
        <p:spPr>
          <a:xfrm>
            <a:off x="8051801" y="2141537"/>
            <a:ext cx="3348038" cy="1684073"/>
          </a:xfrm>
          <a:solidFill>
            <a:schemeClr val="tx2">
              <a:lumMod val="20000"/>
              <a:lumOff val="80000"/>
            </a:schemeClr>
          </a:solidFill>
        </p:spPr>
        <p:txBody>
          <a:bodyPr/>
          <a:lstStyle/>
          <a:p>
            <a:r>
              <a:rPr lang="en-GB"/>
              <a:t>Click icon to add picture</a:t>
            </a:r>
          </a:p>
        </p:txBody>
      </p:sp>
      <p:sp>
        <p:nvSpPr>
          <p:cNvPr id="3" name="Title 1">
            <a:extLst>
              <a:ext uri="{FF2B5EF4-FFF2-40B4-BE49-F238E27FC236}">
                <a16:creationId xmlns:a16="http://schemas.microsoft.com/office/drawing/2014/main" id="{FAE69DC6-180C-7561-ABC8-9C01D4401637}"/>
              </a:ext>
            </a:extLst>
          </p:cNvPr>
          <p:cNvSpPr>
            <a:spLocks noGrp="1"/>
          </p:cNvSpPr>
          <p:nvPr>
            <p:ph type="title" hasCustomPrompt="1"/>
          </p:nvPr>
        </p:nvSpPr>
        <p:spPr>
          <a:xfrm>
            <a:off x="803275" y="891952"/>
            <a:ext cx="10585450" cy="935469"/>
          </a:xfrm>
          <a:noFill/>
        </p:spPr>
        <p:txBody>
          <a:bodyPr lIns="0" tIns="0" rIns="252000" bIns="0" anchor="b" anchorCtr="0">
            <a:noAutofit/>
          </a:bodyPr>
          <a:lstStyle>
            <a:lvl1pPr>
              <a:defRPr/>
            </a:lvl1pPr>
          </a:lstStyle>
          <a:p>
            <a:r>
              <a:rPr lang="en-US" dirty="0"/>
              <a:t>Three column with pictures click to add title</a:t>
            </a:r>
            <a:endParaRPr lang="en-GB" dirty="0"/>
          </a:p>
        </p:txBody>
      </p:sp>
    </p:spTree>
    <p:extLst>
      <p:ext uri="{BB962C8B-B14F-4D97-AF65-F5344CB8AC3E}">
        <p14:creationId xmlns:p14="http://schemas.microsoft.com/office/powerpoint/2010/main" val="38302035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REE COLUMN – CONTENT SPLIT WITH PICTURES - GREY">
    <p:bg>
      <p:bgPr>
        <a:solidFill>
          <a:srgbClr val="E4E4E4"/>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113CE2-770A-67E3-3583-533119F24E7E}"/>
              </a:ext>
            </a:extLst>
          </p:cNvPr>
          <p:cNvSpPr>
            <a:spLocks noGrp="1"/>
          </p:cNvSpPr>
          <p:nvPr>
            <p:ph type="body" sz="quarter" idx="10" hasCustomPrompt="1"/>
          </p:nvPr>
        </p:nvSpPr>
        <p:spPr>
          <a:xfrm>
            <a:off x="804333"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7" name="Picture Placeholder 6">
            <a:extLst>
              <a:ext uri="{FF2B5EF4-FFF2-40B4-BE49-F238E27FC236}">
                <a16:creationId xmlns:a16="http://schemas.microsoft.com/office/drawing/2014/main" id="{54F6768B-DA06-8611-BEFA-0262F0C85B05}"/>
              </a:ext>
            </a:extLst>
          </p:cNvPr>
          <p:cNvSpPr>
            <a:spLocks noGrp="1"/>
          </p:cNvSpPr>
          <p:nvPr>
            <p:ph type="pic" sz="quarter" idx="13"/>
          </p:nvPr>
        </p:nvSpPr>
        <p:spPr>
          <a:xfrm>
            <a:off x="803275" y="2141537"/>
            <a:ext cx="3348038" cy="1684073"/>
          </a:xfrm>
          <a:solidFill>
            <a:schemeClr val="tx1">
              <a:lumMod val="95000"/>
            </a:schemeClr>
          </a:solidFill>
        </p:spPr>
        <p:txBody>
          <a:bodyPr/>
          <a:lstStyle/>
          <a:p>
            <a:r>
              <a:rPr lang="en-GB"/>
              <a:t>Click icon to add picture</a:t>
            </a:r>
          </a:p>
        </p:txBody>
      </p:sp>
      <p:sp>
        <p:nvSpPr>
          <p:cNvPr id="5" name="Text Placeholder 3">
            <a:extLst>
              <a:ext uri="{FF2B5EF4-FFF2-40B4-BE49-F238E27FC236}">
                <a16:creationId xmlns:a16="http://schemas.microsoft.com/office/drawing/2014/main" id="{B03292D5-7882-113C-A0AA-BE6B9BFF624F}"/>
              </a:ext>
            </a:extLst>
          </p:cNvPr>
          <p:cNvSpPr>
            <a:spLocks noGrp="1"/>
          </p:cNvSpPr>
          <p:nvPr>
            <p:ph type="body" sz="quarter" idx="14" hasCustomPrompt="1"/>
          </p:nvPr>
        </p:nvSpPr>
        <p:spPr>
          <a:xfrm>
            <a:off x="4428596"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0" name="Picture Placeholder 6">
            <a:extLst>
              <a:ext uri="{FF2B5EF4-FFF2-40B4-BE49-F238E27FC236}">
                <a16:creationId xmlns:a16="http://schemas.microsoft.com/office/drawing/2014/main" id="{32269C15-9BEB-61C3-CE07-6C49F575DD4A}"/>
              </a:ext>
            </a:extLst>
          </p:cNvPr>
          <p:cNvSpPr>
            <a:spLocks noGrp="1"/>
          </p:cNvSpPr>
          <p:nvPr>
            <p:ph type="pic" sz="quarter" idx="15"/>
          </p:nvPr>
        </p:nvSpPr>
        <p:spPr>
          <a:xfrm>
            <a:off x="4427538" y="2141537"/>
            <a:ext cx="3348038" cy="1684073"/>
          </a:xfrm>
          <a:solidFill>
            <a:schemeClr val="tx1">
              <a:lumMod val="95000"/>
            </a:schemeClr>
          </a:solidFill>
        </p:spPr>
        <p:txBody>
          <a:bodyPr/>
          <a:lstStyle/>
          <a:p>
            <a:r>
              <a:rPr lang="en-GB"/>
              <a:t>Click icon to add picture</a:t>
            </a:r>
          </a:p>
        </p:txBody>
      </p:sp>
      <p:sp>
        <p:nvSpPr>
          <p:cNvPr id="11" name="Text Placeholder 3">
            <a:extLst>
              <a:ext uri="{FF2B5EF4-FFF2-40B4-BE49-F238E27FC236}">
                <a16:creationId xmlns:a16="http://schemas.microsoft.com/office/drawing/2014/main" id="{834BC540-C4BE-B681-22A8-17E76F21DD92}"/>
              </a:ext>
            </a:extLst>
          </p:cNvPr>
          <p:cNvSpPr>
            <a:spLocks noGrp="1"/>
          </p:cNvSpPr>
          <p:nvPr>
            <p:ph type="body" sz="quarter" idx="16" hasCustomPrompt="1"/>
          </p:nvPr>
        </p:nvSpPr>
        <p:spPr>
          <a:xfrm>
            <a:off x="8052859" y="4055533"/>
            <a:ext cx="3346980" cy="2073805"/>
          </a:xfrm>
        </p:spPr>
        <p:txBody>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p:txBody>
      </p:sp>
      <p:sp>
        <p:nvSpPr>
          <p:cNvPr id="12" name="Picture Placeholder 6">
            <a:extLst>
              <a:ext uri="{FF2B5EF4-FFF2-40B4-BE49-F238E27FC236}">
                <a16:creationId xmlns:a16="http://schemas.microsoft.com/office/drawing/2014/main" id="{2AA8FD1B-A8E7-0D4D-8CC6-833D8234B808}"/>
              </a:ext>
            </a:extLst>
          </p:cNvPr>
          <p:cNvSpPr>
            <a:spLocks noGrp="1"/>
          </p:cNvSpPr>
          <p:nvPr>
            <p:ph type="pic" sz="quarter" idx="17"/>
          </p:nvPr>
        </p:nvSpPr>
        <p:spPr>
          <a:xfrm>
            <a:off x="8051801" y="2141537"/>
            <a:ext cx="3348038" cy="1684073"/>
          </a:xfrm>
          <a:solidFill>
            <a:schemeClr val="tx1">
              <a:lumMod val="95000"/>
            </a:schemeClr>
          </a:solidFill>
        </p:spPr>
        <p:txBody>
          <a:bodyPr/>
          <a:lstStyle/>
          <a:p>
            <a:r>
              <a:rPr lang="en-GB"/>
              <a:t>Click icon to add picture</a:t>
            </a:r>
          </a:p>
        </p:txBody>
      </p:sp>
      <p:sp>
        <p:nvSpPr>
          <p:cNvPr id="3" name="Title 1">
            <a:extLst>
              <a:ext uri="{FF2B5EF4-FFF2-40B4-BE49-F238E27FC236}">
                <a16:creationId xmlns:a16="http://schemas.microsoft.com/office/drawing/2014/main" id="{F38FD100-3E5B-92EC-05D3-693B0CB0A9A5}"/>
              </a:ext>
            </a:extLst>
          </p:cNvPr>
          <p:cNvSpPr>
            <a:spLocks noGrp="1"/>
          </p:cNvSpPr>
          <p:nvPr>
            <p:ph type="title" hasCustomPrompt="1"/>
          </p:nvPr>
        </p:nvSpPr>
        <p:spPr>
          <a:xfrm>
            <a:off x="803275" y="891952"/>
            <a:ext cx="10585450" cy="935469"/>
          </a:xfrm>
          <a:noFill/>
        </p:spPr>
        <p:txBody>
          <a:bodyPr lIns="0" tIns="0" rIns="252000" bIns="0" anchor="b" anchorCtr="0">
            <a:noAutofit/>
          </a:bodyPr>
          <a:lstStyle>
            <a:lvl1pPr>
              <a:defRPr/>
            </a:lvl1pPr>
          </a:lstStyle>
          <a:p>
            <a:r>
              <a:rPr lang="en-US" dirty="0"/>
              <a:t>Three column with pictures click to add title</a:t>
            </a:r>
            <a:endParaRPr lang="en-GB" dirty="0"/>
          </a:p>
        </p:txBody>
      </p:sp>
    </p:spTree>
    <p:extLst>
      <p:ext uri="{BB962C8B-B14F-4D97-AF65-F5344CB8AC3E}">
        <p14:creationId xmlns:p14="http://schemas.microsoft.com/office/powerpoint/2010/main" val="26347441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LUMN – CONTENT SPL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lvl1pPr>
              <a:defRPr/>
            </a:lvl1pPr>
          </a:lstStyle>
          <a:p>
            <a:r>
              <a:rPr lang="en-US" dirty="0"/>
              <a:t>Two column click to add title</a:t>
            </a:r>
            <a:endParaRPr lang="en-GB" dirty="0"/>
          </a:p>
        </p:txBody>
      </p:sp>
      <p:sp>
        <p:nvSpPr>
          <p:cNvPr id="4" name="Content Placeholder 2">
            <a:extLst>
              <a:ext uri="{FF2B5EF4-FFF2-40B4-BE49-F238E27FC236}">
                <a16:creationId xmlns:a16="http://schemas.microsoft.com/office/drawing/2014/main" id="{266BCF9F-E25E-7234-473A-F72530D7863F}"/>
              </a:ext>
            </a:extLst>
          </p:cNvPr>
          <p:cNvSpPr>
            <a:spLocks noGrp="1"/>
          </p:cNvSpPr>
          <p:nvPr>
            <p:ph sz="half" idx="1" hasCustomPrompt="1"/>
          </p:nvPr>
        </p:nvSpPr>
        <p:spPr>
          <a:xfrm>
            <a:off x="814388" y="2202180"/>
            <a:ext cx="5137150" cy="4142739"/>
          </a:xfrm>
          <a:prstGeom prst="rect">
            <a:avLst/>
          </a:prstGeom>
        </p:spPr>
        <p:txBody>
          <a:bodyPr lIns="72000" tIns="46800" rIns="72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5" name="Content Placeholder 2">
            <a:extLst>
              <a:ext uri="{FF2B5EF4-FFF2-40B4-BE49-F238E27FC236}">
                <a16:creationId xmlns:a16="http://schemas.microsoft.com/office/drawing/2014/main" id="{505F74FF-7F1E-CFD3-AFBC-0B385EF07904}"/>
              </a:ext>
            </a:extLst>
          </p:cNvPr>
          <p:cNvSpPr>
            <a:spLocks noGrp="1"/>
          </p:cNvSpPr>
          <p:nvPr>
            <p:ph sz="half" idx="10" hasCustomPrompt="1"/>
          </p:nvPr>
        </p:nvSpPr>
        <p:spPr>
          <a:xfrm>
            <a:off x="6251575" y="2202179"/>
            <a:ext cx="5137150" cy="4142739"/>
          </a:xfrm>
          <a:prstGeom prst="rect">
            <a:avLst/>
          </a:prstGeom>
        </p:spPr>
        <p:txBody>
          <a:bodyPr lIns="72000" tIns="46800" rIns="72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214514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WO COLUMN – CONTENT SPLI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p>
            <a:r>
              <a:rPr lang="en-US" dirty="0"/>
              <a:t>Two column click to add title</a:t>
            </a:r>
            <a:endParaRPr lang="en-GB" dirty="0"/>
          </a:p>
        </p:txBody>
      </p:sp>
      <p:sp>
        <p:nvSpPr>
          <p:cNvPr id="3" name="Content Placeholder 2">
            <a:extLst>
              <a:ext uri="{FF2B5EF4-FFF2-40B4-BE49-F238E27FC236}">
                <a16:creationId xmlns:a16="http://schemas.microsoft.com/office/drawing/2014/main" id="{D02370FE-BA11-211F-7B76-EBFC167BADDD}"/>
              </a:ext>
            </a:extLst>
          </p:cNvPr>
          <p:cNvSpPr>
            <a:spLocks noGrp="1"/>
          </p:cNvSpPr>
          <p:nvPr>
            <p:ph sz="half" idx="1" hasCustomPrompt="1"/>
          </p:nvPr>
        </p:nvSpPr>
        <p:spPr>
          <a:xfrm>
            <a:off x="814388" y="2202180"/>
            <a:ext cx="5137150" cy="3920847"/>
          </a:xfrm>
          <a:prstGeom prst="rect">
            <a:avLst/>
          </a:prstGeom>
        </p:spPr>
        <p:txBody>
          <a:bodyPr lIns="144000" tIns="144000" rIns="144000" b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4" name="Content Placeholder 3">
            <a:extLst>
              <a:ext uri="{FF2B5EF4-FFF2-40B4-BE49-F238E27FC236}">
                <a16:creationId xmlns:a16="http://schemas.microsoft.com/office/drawing/2014/main" id="{EBC69C3F-4461-B920-16FE-011644BFA110}"/>
              </a:ext>
            </a:extLst>
          </p:cNvPr>
          <p:cNvSpPr>
            <a:spLocks noGrp="1"/>
          </p:cNvSpPr>
          <p:nvPr>
            <p:ph sz="half" idx="2" hasCustomPrompt="1"/>
          </p:nvPr>
        </p:nvSpPr>
        <p:spPr>
          <a:xfrm>
            <a:off x="6254640" y="2202181"/>
            <a:ext cx="5125242" cy="3927158"/>
          </a:xfrm>
          <a:prstGeom prst="rect">
            <a:avLst/>
          </a:prstGeom>
          <a:solidFill>
            <a:srgbClr val="E8E5FF"/>
          </a:solidFill>
        </p:spPr>
        <p:txBody>
          <a:bodyPr lIns="144000" tIns="144000" rIns="144000" b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11276148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LUMN – CONTENT SPLI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p>
            <a:r>
              <a:rPr lang="en-US" dirty="0"/>
              <a:t>Two column click to add title</a:t>
            </a:r>
            <a:endParaRPr lang="en-GB" dirty="0"/>
          </a:p>
        </p:txBody>
      </p:sp>
      <p:sp>
        <p:nvSpPr>
          <p:cNvPr id="3" name="Content Placeholder 2">
            <a:extLst>
              <a:ext uri="{FF2B5EF4-FFF2-40B4-BE49-F238E27FC236}">
                <a16:creationId xmlns:a16="http://schemas.microsoft.com/office/drawing/2014/main" id="{D02370FE-BA11-211F-7B76-EBFC167BADDD}"/>
              </a:ext>
            </a:extLst>
          </p:cNvPr>
          <p:cNvSpPr>
            <a:spLocks noGrp="1"/>
          </p:cNvSpPr>
          <p:nvPr>
            <p:ph sz="half" idx="1" hasCustomPrompt="1"/>
          </p:nvPr>
        </p:nvSpPr>
        <p:spPr>
          <a:xfrm>
            <a:off x="814388" y="2202180"/>
            <a:ext cx="5137150" cy="3920847"/>
          </a:xfrm>
          <a:prstGeom prst="rect">
            <a:avLst/>
          </a:prstGeom>
        </p:spPr>
        <p:txBody>
          <a:bodyPr lIns="144000" tIns="144000" rIns="144000" b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4" name="Content Placeholder 3">
            <a:extLst>
              <a:ext uri="{FF2B5EF4-FFF2-40B4-BE49-F238E27FC236}">
                <a16:creationId xmlns:a16="http://schemas.microsoft.com/office/drawing/2014/main" id="{EBC69C3F-4461-B920-16FE-011644BFA110}"/>
              </a:ext>
            </a:extLst>
          </p:cNvPr>
          <p:cNvSpPr>
            <a:spLocks noGrp="1"/>
          </p:cNvSpPr>
          <p:nvPr>
            <p:ph sz="half" idx="2" hasCustomPrompt="1"/>
          </p:nvPr>
        </p:nvSpPr>
        <p:spPr>
          <a:xfrm>
            <a:off x="6254640" y="2202181"/>
            <a:ext cx="5125242" cy="3927158"/>
          </a:xfrm>
          <a:prstGeom prst="rect">
            <a:avLst/>
          </a:prstGeom>
          <a:solidFill>
            <a:schemeClr val="bg2">
              <a:lumMod val="20000"/>
              <a:lumOff val="80000"/>
            </a:schemeClr>
          </a:solidFill>
        </p:spPr>
        <p:txBody>
          <a:bodyPr lIns="144000" tIns="144000" rIns="144000" b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Tree>
    <p:extLst>
      <p:ext uri="{BB962C8B-B14F-4D97-AF65-F5344CB8AC3E}">
        <p14:creationId xmlns:p14="http://schemas.microsoft.com/office/powerpoint/2010/main" val="16271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MAGE + TEXT – LEFT IMAG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p>
            <a:r>
              <a:rPr lang="en-US" dirty="0"/>
              <a:t>Two column click to add title</a:t>
            </a:r>
            <a:endParaRPr lang="en-GB" dirty="0"/>
          </a:p>
        </p:txBody>
      </p:sp>
      <p:sp>
        <p:nvSpPr>
          <p:cNvPr id="4" name="Content Placeholder 3">
            <a:extLst>
              <a:ext uri="{FF2B5EF4-FFF2-40B4-BE49-F238E27FC236}">
                <a16:creationId xmlns:a16="http://schemas.microsoft.com/office/drawing/2014/main" id="{EBC69C3F-4461-B920-16FE-011644BFA110}"/>
              </a:ext>
            </a:extLst>
          </p:cNvPr>
          <p:cNvSpPr>
            <a:spLocks noGrp="1"/>
          </p:cNvSpPr>
          <p:nvPr>
            <p:ph sz="half" idx="2" hasCustomPrompt="1"/>
          </p:nvPr>
        </p:nvSpPr>
        <p:spPr>
          <a:xfrm>
            <a:off x="6254640" y="2202181"/>
            <a:ext cx="5125242" cy="3927158"/>
          </a:xfrm>
          <a:prstGeom prst="rect">
            <a:avLst/>
          </a:prstGeom>
          <a:solidFill>
            <a:schemeClr val="accent3">
              <a:lumMod val="20000"/>
              <a:lumOff val="80000"/>
            </a:schemeClr>
          </a:solidFill>
        </p:spPr>
        <p:txBody>
          <a:bodyPr lIns="180000" tIns="252000" rIns="180000" b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7" name="Picture Placeholder 5">
            <a:extLst>
              <a:ext uri="{FF2B5EF4-FFF2-40B4-BE49-F238E27FC236}">
                <a16:creationId xmlns:a16="http://schemas.microsoft.com/office/drawing/2014/main" id="{43ED40BC-29F7-44CB-C712-604984108045}"/>
              </a:ext>
            </a:extLst>
          </p:cNvPr>
          <p:cNvSpPr>
            <a:spLocks noGrp="1"/>
          </p:cNvSpPr>
          <p:nvPr>
            <p:ph type="pic" sz="quarter" idx="11"/>
          </p:nvPr>
        </p:nvSpPr>
        <p:spPr>
          <a:xfrm>
            <a:off x="827088" y="2205038"/>
            <a:ext cx="5124450" cy="3927459"/>
          </a:xfrm>
          <a:solidFill>
            <a:schemeClr val="bg1">
              <a:lumMod val="95000"/>
            </a:schemeClr>
          </a:solidFill>
        </p:spPr>
        <p:txBody>
          <a:bodyPr/>
          <a:lstStyle/>
          <a:p>
            <a:r>
              <a:rPr lang="en-GB"/>
              <a:t>Click icon to add picture</a:t>
            </a:r>
          </a:p>
        </p:txBody>
      </p:sp>
    </p:spTree>
    <p:extLst>
      <p:ext uri="{BB962C8B-B14F-4D97-AF65-F5344CB8AC3E}">
        <p14:creationId xmlns:p14="http://schemas.microsoft.com/office/powerpoint/2010/main" val="20106552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MAGE + TEXT – LEFT IMAG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p>
            <a:r>
              <a:rPr lang="en-US" dirty="0"/>
              <a:t>Two column click to add title</a:t>
            </a:r>
            <a:endParaRPr lang="en-GB" dirty="0"/>
          </a:p>
        </p:txBody>
      </p:sp>
      <p:sp>
        <p:nvSpPr>
          <p:cNvPr id="4" name="Content Placeholder 3">
            <a:extLst>
              <a:ext uri="{FF2B5EF4-FFF2-40B4-BE49-F238E27FC236}">
                <a16:creationId xmlns:a16="http://schemas.microsoft.com/office/drawing/2014/main" id="{EBC69C3F-4461-B920-16FE-011644BFA110}"/>
              </a:ext>
            </a:extLst>
          </p:cNvPr>
          <p:cNvSpPr>
            <a:spLocks noGrp="1"/>
          </p:cNvSpPr>
          <p:nvPr>
            <p:ph sz="half" idx="2" hasCustomPrompt="1"/>
          </p:nvPr>
        </p:nvSpPr>
        <p:spPr>
          <a:xfrm>
            <a:off x="6254640" y="2202181"/>
            <a:ext cx="5125242" cy="3927158"/>
          </a:xfrm>
          <a:prstGeom prst="rect">
            <a:avLst/>
          </a:prstGeom>
          <a:solidFill>
            <a:schemeClr val="bg2">
              <a:lumMod val="20000"/>
              <a:lumOff val="80000"/>
            </a:schemeClr>
          </a:solidFill>
        </p:spPr>
        <p:txBody>
          <a:bodyPr lIns="180000" tIns="252000" rIns="180000" bIns="144000"/>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sp>
        <p:nvSpPr>
          <p:cNvPr id="7" name="Picture Placeholder 5">
            <a:extLst>
              <a:ext uri="{FF2B5EF4-FFF2-40B4-BE49-F238E27FC236}">
                <a16:creationId xmlns:a16="http://schemas.microsoft.com/office/drawing/2014/main" id="{43ED40BC-29F7-44CB-C712-604984108045}"/>
              </a:ext>
            </a:extLst>
          </p:cNvPr>
          <p:cNvSpPr>
            <a:spLocks noGrp="1"/>
          </p:cNvSpPr>
          <p:nvPr>
            <p:ph type="pic" sz="quarter" idx="11"/>
          </p:nvPr>
        </p:nvSpPr>
        <p:spPr>
          <a:xfrm>
            <a:off x="827088" y="2205038"/>
            <a:ext cx="5124450" cy="3927459"/>
          </a:xfrm>
          <a:solidFill>
            <a:schemeClr val="bg1">
              <a:lumMod val="95000"/>
            </a:schemeClr>
          </a:solidFill>
        </p:spPr>
        <p:txBody>
          <a:bodyPr/>
          <a:lstStyle/>
          <a:p>
            <a:r>
              <a:rPr lang="en-GB"/>
              <a:t>Click icon to add picture</a:t>
            </a:r>
          </a:p>
        </p:txBody>
      </p:sp>
    </p:spTree>
    <p:extLst>
      <p:ext uri="{BB962C8B-B14F-4D97-AF65-F5344CB8AC3E}">
        <p14:creationId xmlns:p14="http://schemas.microsoft.com/office/powerpoint/2010/main" val="34403970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AM – PEOPLE / CONTACTS - ONE PERSON">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lvl1pPr>
              <a:defRPr>
                <a:solidFill>
                  <a:schemeClr val="tx2"/>
                </a:solidFill>
              </a:defRPr>
            </a:lvl1pPr>
          </a:lstStyle>
          <a:p>
            <a:r>
              <a:rPr lang="en-GB" dirty="0"/>
              <a:t>One person contact</a:t>
            </a:r>
          </a:p>
        </p:txBody>
      </p:sp>
      <p:sp>
        <p:nvSpPr>
          <p:cNvPr id="6" name="Text Placeholder 13">
            <a:extLst>
              <a:ext uri="{FF2B5EF4-FFF2-40B4-BE49-F238E27FC236}">
                <a16:creationId xmlns:a16="http://schemas.microsoft.com/office/drawing/2014/main" id="{AA5D45C2-CE0E-68BE-739A-AE63B4498AE5}"/>
              </a:ext>
            </a:extLst>
          </p:cNvPr>
          <p:cNvSpPr>
            <a:spLocks noGrp="1"/>
          </p:cNvSpPr>
          <p:nvPr>
            <p:ph type="body" sz="quarter" idx="56" hasCustomPrompt="1"/>
          </p:nvPr>
        </p:nvSpPr>
        <p:spPr>
          <a:xfrm>
            <a:off x="4427538" y="4836166"/>
            <a:ext cx="3336925" cy="295653"/>
          </a:xfrm>
          <a:prstGeom prst="rect">
            <a:avLst/>
          </a:prstGeom>
        </p:spPr>
        <p:txBody>
          <a:bodyPr bIns="0" anchor="b"/>
          <a:lstStyle>
            <a:lvl1pPr marL="0" indent="0" algn="ctr">
              <a:spcBef>
                <a:spcPts val="0"/>
              </a:spcBef>
              <a:buNone/>
              <a:defRPr sz="25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7" name="Text Placeholder 13">
            <a:extLst>
              <a:ext uri="{FF2B5EF4-FFF2-40B4-BE49-F238E27FC236}">
                <a16:creationId xmlns:a16="http://schemas.microsoft.com/office/drawing/2014/main" id="{94F3E608-9E26-1A47-A7C6-F5184C791AC5}"/>
              </a:ext>
            </a:extLst>
          </p:cNvPr>
          <p:cNvSpPr>
            <a:spLocks noGrp="1"/>
          </p:cNvSpPr>
          <p:nvPr>
            <p:ph type="body" sz="quarter" idx="57" hasCustomPrompt="1"/>
          </p:nvPr>
        </p:nvSpPr>
        <p:spPr>
          <a:xfrm>
            <a:off x="4427538" y="5183297"/>
            <a:ext cx="3336925" cy="217777"/>
          </a:xfrm>
          <a:prstGeom prst="rect">
            <a:avLst/>
          </a:prstGeom>
        </p:spPr>
        <p:txBody>
          <a:bodyPr anchor="t" anchorCtr="0"/>
          <a:lstStyle>
            <a:lvl1pPr marL="0" indent="0" algn="ctr">
              <a:lnSpc>
                <a:spcPts val="1500"/>
              </a:lnSpc>
              <a:spcBef>
                <a:spcPts val="0"/>
              </a:spcBef>
              <a:buNone/>
              <a:defRPr sz="12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8" name="Picture Placeholder 12">
            <a:extLst>
              <a:ext uri="{FF2B5EF4-FFF2-40B4-BE49-F238E27FC236}">
                <a16:creationId xmlns:a16="http://schemas.microsoft.com/office/drawing/2014/main" id="{F3F55EAB-A37C-DC50-3C64-F0E1A474B6BB}"/>
              </a:ext>
            </a:extLst>
          </p:cNvPr>
          <p:cNvSpPr>
            <a:spLocks noGrp="1"/>
          </p:cNvSpPr>
          <p:nvPr>
            <p:ph type="pic" sz="quarter" idx="64"/>
          </p:nvPr>
        </p:nvSpPr>
        <p:spPr>
          <a:xfrm>
            <a:off x="5034000" y="2442911"/>
            <a:ext cx="2124000" cy="212400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2" name="Text Placeholder 13">
            <a:extLst>
              <a:ext uri="{FF2B5EF4-FFF2-40B4-BE49-F238E27FC236}">
                <a16:creationId xmlns:a16="http://schemas.microsoft.com/office/drawing/2014/main" id="{1DAC5E22-CB0E-A12A-3513-07B28977CA99}"/>
              </a:ext>
            </a:extLst>
          </p:cNvPr>
          <p:cNvSpPr>
            <a:spLocks noGrp="1"/>
          </p:cNvSpPr>
          <p:nvPr>
            <p:ph type="body" sz="quarter" idx="67" hasCustomPrompt="1"/>
          </p:nvPr>
        </p:nvSpPr>
        <p:spPr>
          <a:xfrm>
            <a:off x="4427538" y="5625844"/>
            <a:ext cx="3336925" cy="500776"/>
          </a:xfrm>
          <a:prstGeom prst="rect">
            <a:avLst/>
          </a:prstGeom>
        </p:spPr>
        <p:txBody>
          <a:bodyPr anchor="t" anchorCtr="0"/>
          <a:lstStyle>
            <a:lvl1pPr marL="0" indent="0" algn="ctr">
              <a:lnSpc>
                <a:spcPct val="100000"/>
              </a:lnSpc>
              <a:spcBef>
                <a:spcPts val="0"/>
              </a:spcBef>
              <a:spcAft>
                <a:spcPts val="300"/>
              </a:spcAft>
              <a:buNone/>
              <a:defRPr sz="1100" b="0" i="0" kern="100" cap="none"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email </a:t>
            </a:r>
          </a:p>
          <a:p>
            <a:pPr lvl="0"/>
            <a:r>
              <a:rPr lang="en-GB" dirty="0"/>
              <a:t>phone</a:t>
            </a:r>
          </a:p>
        </p:txBody>
      </p:sp>
      <p:pic>
        <p:nvPicPr>
          <p:cNvPr id="4" name="Picture 3">
            <a:extLst>
              <a:ext uri="{FF2B5EF4-FFF2-40B4-BE49-F238E27FC236}">
                <a16:creationId xmlns:a16="http://schemas.microsoft.com/office/drawing/2014/main" id="{2EC8D92C-1151-A37D-473A-64ACF2BD86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3" name="Picture 2">
            <a:extLst>
              <a:ext uri="{FF2B5EF4-FFF2-40B4-BE49-F238E27FC236}">
                <a16:creationId xmlns:a16="http://schemas.microsoft.com/office/drawing/2014/main" id="{55C65714-B1C3-FE6F-2786-8ED6EE92AD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7738827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AM – PEOPLE / CONTACTS - TWO PEOPL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lvl1pPr>
              <a:defRPr>
                <a:solidFill>
                  <a:schemeClr val="tx2"/>
                </a:solidFill>
              </a:defRPr>
            </a:lvl1pPr>
          </a:lstStyle>
          <a:p>
            <a:r>
              <a:rPr lang="en-GB" dirty="0"/>
              <a:t>Two person team</a:t>
            </a:r>
          </a:p>
        </p:txBody>
      </p:sp>
      <p:sp>
        <p:nvSpPr>
          <p:cNvPr id="3" name="Picture Placeholder 12">
            <a:extLst>
              <a:ext uri="{FF2B5EF4-FFF2-40B4-BE49-F238E27FC236}">
                <a16:creationId xmlns:a16="http://schemas.microsoft.com/office/drawing/2014/main" id="{BB388881-2476-0E5B-2A30-C4B06E12CD68}"/>
              </a:ext>
            </a:extLst>
          </p:cNvPr>
          <p:cNvSpPr>
            <a:spLocks noGrp="1"/>
          </p:cNvSpPr>
          <p:nvPr>
            <p:ph type="pic" sz="quarter" idx="46"/>
          </p:nvPr>
        </p:nvSpPr>
        <p:spPr>
          <a:xfrm>
            <a:off x="3221296" y="2430988"/>
            <a:ext cx="2124000" cy="212400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4" name="Text Placeholder 13">
            <a:extLst>
              <a:ext uri="{FF2B5EF4-FFF2-40B4-BE49-F238E27FC236}">
                <a16:creationId xmlns:a16="http://schemas.microsoft.com/office/drawing/2014/main" id="{39266CC1-C533-B5A6-B81C-A49485CA784B}"/>
              </a:ext>
            </a:extLst>
          </p:cNvPr>
          <p:cNvSpPr>
            <a:spLocks noGrp="1"/>
          </p:cNvSpPr>
          <p:nvPr>
            <p:ph type="body" sz="quarter" idx="47" hasCustomPrompt="1"/>
          </p:nvPr>
        </p:nvSpPr>
        <p:spPr>
          <a:xfrm>
            <a:off x="2614834" y="4836166"/>
            <a:ext cx="3336925" cy="295653"/>
          </a:xfrm>
          <a:prstGeom prst="rect">
            <a:avLst/>
          </a:prstGeom>
        </p:spPr>
        <p:txBody>
          <a:bodyPr bIns="0" anchor="b"/>
          <a:lstStyle>
            <a:lvl1pPr marL="0" indent="0" algn="ctr">
              <a:spcBef>
                <a:spcPts val="0"/>
              </a:spcBef>
              <a:buNone/>
              <a:defRPr sz="25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5" name="Text Placeholder 13">
            <a:extLst>
              <a:ext uri="{FF2B5EF4-FFF2-40B4-BE49-F238E27FC236}">
                <a16:creationId xmlns:a16="http://schemas.microsoft.com/office/drawing/2014/main" id="{AF2760D2-21CA-19A3-6253-0266EB68AFD0}"/>
              </a:ext>
            </a:extLst>
          </p:cNvPr>
          <p:cNvSpPr>
            <a:spLocks noGrp="1"/>
          </p:cNvSpPr>
          <p:nvPr>
            <p:ph type="body" sz="quarter" idx="48" hasCustomPrompt="1"/>
          </p:nvPr>
        </p:nvSpPr>
        <p:spPr>
          <a:xfrm>
            <a:off x="2614834" y="5183297"/>
            <a:ext cx="3336925" cy="217777"/>
          </a:xfrm>
          <a:prstGeom prst="rect">
            <a:avLst/>
          </a:prstGeom>
        </p:spPr>
        <p:txBody>
          <a:bodyPr anchor="t" anchorCtr="0"/>
          <a:lstStyle>
            <a:lvl1pPr marL="0" indent="0" algn="ctr">
              <a:lnSpc>
                <a:spcPts val="1500"/>
              </a:lnSpc>
              <a:spcBef>
                <a:spcPts val="600"/>
              </a:spcBef>
              <a:buNone/>
              <a:defRPr sz="12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6" name="Text Placeholder 13">
            <a:extLst>
              <a:ext uri="{FF2B5EF4-FFF2-40B4-BE49-F238E27FC236}">
                <a16:creationId xmlns:a16="http://schemas.microsoft.com/office/drawing/2014/main" id="{AA5D45C2-CE0E-68BE-739A-AE63B4498AE5}"/>
              </a:ext>
            </a:extLst>
          </p:cNvPr>
          <p:cNvSpPr>
            <a:spLocks noGrp="1"/>
          </p:cNvSpPr>
          <p:nvPr>
            <p:ph type="body" sz="quarter" idx="56" hasCustomPrompt="1"/>
          </p:nvPr>
        </p:nvSpPr>
        <p:spPr>
          <a:xfrm>
            <a:off x="6229254" y="4836166"/>
            <a:ext cx="3336925" cy="295653"/>
          </a:xfrm>
          <a:prstGeom prst="rect">
            <a:avLst/>
          </a:prstGeom>
        </p:spPr>
        <p:txBody>
          <a:bodyPr bIns="0" anchor="b"/>
          <a:lstStyle>
            <a:lvl1pPr marL="0" indent="0" algn="ctr">
              <a:spcBef>
                <a:spcPts val="0"/>
              </a:spcBef>
              <a:buNone/>
              <a:defRPr sz="25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7" name="Text Placeholder 13">
            <a:extLst>
              <a:ext uri="{FF2B5EF4-FFF2-40B4-BE49-F238E27FC236}">
                <a16:creationId xmlns:a16="http://schemas.microsoft.com/office/drawing/2014/main" id="{94F3E608-9E26-1A47-A7C6-F5184C791AC5}"/>
              </a:ext>
            </a:extLst>
          </p:cNvPr>
          <p:cNvSpPr>
            <a:spLocks noGrp="1"/>
          </p:cNvSpPr>
          <p:nvPr>
            <p:ph type="body" sz="quarter" idx="57" hasCustomPrompt="1"/>
          </p:nvPr>
        </p:nvSpPr>
        <p:spPr>
          <a:xfrm>
            <a:off x="6229254" y="5183297"/>
            <a:ext cx="3336925" cy="217777"/>
          </a:xfrm>
          <a:prstGeom prst="rect">
            <a:avLst/>
          </a:prstGeom>
        </p:spPr>
        <p:txBody>
          <a:bodyPr anchor="t" anchorCtr="0"/>
          <a:lstStyle>
            <a:lvl1pPr marL="0" indent="0" algn="ctr">
              <a:lnSpc>
                <a:spcPts val="1500"/>
              </a:lnSpc>
              <a:spcBef>
                <a:spcPts val="0"/>
              </a:spcBef>
              <a:buNone/>
              <a:defRPr sz="12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8" name="Picture Placeholder 12">
            <a:extLst>
              <a:ext uri="{FF2B5EF4-FFF2-40B4-BE49-F238E27FC236}">
                <a16:creationId xmlns:a16="http://schemas.microsoft.com/office/drawing/2014/main" id="{F3F55EAB-A37C-DC50-3C64-F0E1A474B6BB}"/>
              </a:ext>
            </a:extLst>
          </p:cNvPr>
          <p:cNvSpPr>
            <a:spLocks noGrp="1"/>
          </p:cNvSpPr>
          <p:nvPr>
            <p:ph type="pic" sz="quarter" idx="64"/>
          </p:nvPr>
        </p:nvSpPr>
        <p:spPr>
          <a:xfrm>
            <a:off x="6835716" y="2442911"/>
            <a:ext cx="2124000" cy="212400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1" name="Text Placeholder 13">
            <a:extLst>
              <a:ext uri="{FF2B5EF4-FFF2-40B4-BE49-F238E27FC236}">
                <a16:creationId xmlns:a16="http://schemas.microsoft.com/office/drawing/2014/main" id="{339E6EB9-C403-7CD6-2B77-7E739FF55F10}"/>
              </a:ext>
            </a:extLst>
          </p:cNvPr>
          <p:cNvSpPr>
            <a:spLocks noGrp="1"/>
          </p:cNvSpPr>
          <p:nvPr>
            <p:ph type="body" sz="quarter" idx="66" hasCustomPrompt="1"/>
          </p:nvPr>
        </p:nvSpPr>
        <p:spPr>
          <a:xfrm>
            <a:off x="2614834" y="5625844"/>
            <a:ext cx="3336925" cy="500776"/>
          </a:xfrm>
          <a:prstGeom prst="rect">
            <a:avLst/>
          </a:prstGeom>
        </p:spPr>
        <p:txBody>
          <a:bodyPr anchor="t" anchorCtr="0"/>
          <a:lstStyle>
            <a:lvl1pPr marL="0" indent="0" algn="ctr">
              <a:lnSpc>
                <a:spcPct val="100000"/>
              </a:lnSpc>
              <a:spcBef>
                <a:spcPts val="0"/>
              </a:spcBef>
              <a:spcAft>
                <a:spcPts val="300"/>
              </a:spcAft>
              <a:buNone/>
              <a:defRPr sz="1100" b="0" i="0" kern="100" cap="none"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email </a:t>
            </a:r>
          </a:p>
          <a:p>
            <a:pPr lvl="0"/>
            <a:r>
              <a:rPr lang="en-GB" dirty="0"/>
              <a:t>phone</a:t>
            </a:r>
          </a:p>
        </p:txBody>
      </p:sp>
      <p:sp>
        <p:nvSpPr>
          <p:cNvPr id="12" name="Text Placeholder 13">
            <a:extLst>
              <a:ext uri="{FF2B5EF4-FFF2-40B4-BE49-F238E27FC236}">
                <a16:creationId xmlns:a16="http://schemas.microsoft.com/office/drawing/2014/main" id="{1DAC5E22-CB0E-A12A-3513-07B28977CA99}"/>
              </a:ext>
            </a:extLst>
          </p:cNvPr>
          <p:cNvSpPr>
            <a:spLocks noGrp="1"/>
          </p:cNvSpPr>
          <p:nvPr>
            <p:ph type="body" sz="quarter" idx="67" hasCustomPrompt="1"/>
          </p:nvPr>
        </p:nvSpPr>
        <p:spPr>
          <a:xfrm>
            <a:off x="6229254" y="5625844"/>
            <a:ext cx="3336925" cy="500776"/>
          </a:xfrm>
          <a:prstGeom prst="rect">
            <a:avLst/>
          </a:prstGeom>
        </p:spPr>
        <p:txBody>
          <a:bodyPr anchor="t" anchorCtr="0"/>
          <a:lstStyle>
            <a:lvl1pPr marL="0" indent="0" algn="ctr">
              <a:lnSpc>
                <a:spcPct val="100000"/>
              </a:lnSpc>
              <a:spcBef>
                <a:spcPts val="0"/>
              </a:spcBef>
              <a:spcAft>
                <a:spcPts val="300"/>
              </a:spcAft>
              <a:buNone/>
              <a:defRPr sz="1100" b="0" i="0" kern="100" cap="none"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email </a:t>
            </a:r>
          </a:p>
          <a:p>
            <a:pPr lvl="0"/>
            <a:r>
              <a:rPr lang="en-GB" dirty="0"/>
              <a:t>phone</a:t>
            </a:r>
          </a:p>
        </p:txBody>
      </p:sp>
      <p:pic>
        <p:nvPicPr>
          <p:cNvPr id="10" name="Picture 9">
            <a:extLst>
              <a:ext uri="{FF2B5EF4-FFF2-40B4-BE49-F238E27FC236}">
                <a16:creationId xmlns:a16="http://schemas.microsoft.com/office/drawing/2014/main" id="{99090688-C2D6-538F-09B5-A98A3D43C4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9" name="Picture 8">
            <a:extLst>
              <a:ext uri="{FF2B5EF4-FFF2-40B4-BE49-F238E27FC236}">
                <a16:creationId xmlns:a16="http://schemas.microsoft.com/office/drawing/2014/main" id="{BD80D081-333D-AF2A-1D13-4960E60886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2954746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AM – PEOPLE / CONTACTS - THREE PEOPL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lvl1pPr>
              <a:defRPr/>
            </a:lvl1pPr>
          </a:lstStyle>
          <a:p>
            <a:r>
              <a:rPr lang="en-GB" dirty="0"/>
              <a:t>Three person team</a:t>
            </a:r>
          </a:p>
        </p:txBody>
      </p:sp>
      <p:sp>
        <p:nvSpPr>
          <p:cNvPr id="48" name="Picture Placeholder 12">
            <a:extLst>
              <a:ext uri="{FF2B5EF4-FFF2-40B4-BE49-F238E27FC236}">
                <a16:creationId xmlns:a16="http://schemas.microsoft.com/office/drawing/2014/main" id="{D76D10BD-E905-9BBF-889F-89B734F635AD}"/>
              </a:ext>
            </a:extLst>
          </p:cNvPr>
          <p:cNvSpPr>
            <a:spLocks noGrp="1"/>
          </p:cNvSpPr>
          <p:nvPr>
            <p:ph type="pic" sz="quarter" idx="46"/>
          </p:nvPr>
        </p:nvSpPr>
        <p:spPr>
          <a:xfrm>
            <a:off x="1420849" y="2430988"/>
            <a:ext cx="2124000" cy="212400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49" name="Text Placeholder 13">
            <a:extLst>
              <a:ext uri="{FF2B5EF4-FFF2-40B4-BE49-F238E27FC236}">
                <a16:creationId xmlns:a16="http://schemas.microsoft.com/office/drawing/2014/main" id="{4D662A37-4558-C171-07E5-74AD6EB2B184}"/>
              </a:ext>
            </a:extLst>
          </p:cNvPr>
          <p:cNvSpPr>
            <a:spLocks noGrp="1"/>
          </p:cNvSpPr>
          <p:nvPr>
            <p:ph type="body" sz="quarter" idx="47" hasCustomPrompt="1"/>
          </p:nvPr>
        </p:nvSpPr>
        <p:spPr>
          <a:xfrm>
            <a:off x="814387" y="4836166"/>
            <a:ext cx="3336925" cy="295653"/>
          </a:xfrm>
          <a:prstGeom prst="rect">
            <a:avLst/>
          </a:prstGeom>
        </p:spPr>
        <p:txBody>
          <a:bodyPr bIns="0" anchor="b"/>
          <a:lstStyle>
            <a:lvl1pPr marL="0" indent="0" algn="ctr">
              <a:spcBef>
                <a:spcPts val="0"/>
              </a:spcBef>
              <a:buNone/>
              <a:defRPr sz="25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50" name="Text Placeholder 13">
            <a:extLst>
              <a:ext uri="{FF2B5EF4-FFF2-40B4-BE49-F238E27FC236}">
                <a16:creationId xmlns:a16="http://schemas.microsoft.com/office/drawing/2014/main" id="{9CC92467-F41C-C2E6-9ED1-54766CCC7B32}"/>
              </a:ext>
            </a:extLst>
          </p:cNvPr>
          <p:cNvSpPr>
            <a:spLocks noGrp="1"/>
          </p:cNvSpPr>
          <p:nvPr>
            <p:ph type="body" sz="quarter" idx="48" hasCustomPrompt="1"/>
          </p:nvPr>
        </p:nvSpPr>
        <p:spPr>
          <a:xfrm>
            <a:off x="814387" y="5183298"/>
            <a:ext cx="3336925" cy="229700"/>
          </a:xfrm>
          <a:prstGeom prst="rect">
            <a:avLst/>
          </a:prstGeom>
        </p:spPr>
        <p:txBody>
          <a:bodyPr anchor="t" anchorCtr="0"/>
          <a:lstStyle>
            <a:lvl1pPr marL="0" indent="0" algn="ctr">
              <a:lnSpc>
                <a:spcPts val="1500"/>
              </a:lnSpc>
              <a:spcBef>
                <a:spcPts val="0"/>
              </a:spcBef>
              <a:spcAft>
                <a:spcPts val="0"/>
              </a:spcAft>
              <a:buNone/>
              <a:defRPr sz="12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14" name="Text Placeholder 13">
            <a:extLst>
              <a:ext uri="{FF2B5EF4-FFF2-40B4-BE49-F238E27FC236}">
                <a16:creationId xmlns:a16="http://schemas.microsoft.com/office/drawing/2014/main" id="{36FEE663-D816-7A10-5C44-3097E19C486A}"/>
              </a:ext>
            </a:extLst>
          </p:cNvPr>
          <p:cNvSpPr>
            <a:spLocks noGrp="1"/>
          </p:cNvSpPr>
          <p:nvPr>
            <p:ph type="body" sz="quarter" idx="56" hasCustomPrompt="1"/>
          </p:nvPr>
        </p:nvSpPr>
        <p:spPr>
          <a:xfrm>
            <a:off x="4428807" y="4836166"/>
            <a:ext cx="3336925" cy="295653"/>
          </a:xfrm>
          <a:prstGeom prst="rect">
            <a:avLst/>
          </a:prstGeom>
        </p:spPr>
        <p:txBody>
          <a:bodyPr bIns="0" anchor="b"/>
          <a:lstStyle>
            <a:lvl1pPr marL="0" indent="0" algn="ctr">
              <a:spcBef>
                <a:spcPts val="0"/>
              </a:spcBef>
              <a:buNone/>
              <a:defRPr sz="25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15" name="Text Placeholder 13">
            <a:extLst>
              <a:ext uri="{FF2B5EF4-FFF2-40B4-BE49-F238E27FC236}">
                <a16:creationId xmlns:a16="http://schemas.microsoft.com/office/drawing/2014/main" id="{656774A0-BDAB-5A3B-A63B-F30AAE6F0B64}"/>
              </a:ext>
            </a:extLst>
          </p:cNvPr>
          <p:cNvSpPr>
            <a:spLocks noGrp="1"/>
          </p:cNvSpPr>
          <p:nvPr>
            <p:ph type="body" sz="quarter" idx="57" hasCustomPrompt="1"/>
          </p:nvPr>
        </p:nvSpPr>
        <p:spPr>
          <a:xfrm>
            <a:off x="4428807" y="5183298"/>
            <a:ext cx="3336925" cy="229700"/>
          </a:xfrm>
          <a:prstGeom prst="rect">
            <a:avLst/>
          </a:prstGeom>
        </p:spPr>
        <p:txBody>
          <a:bodyPr anchor="t" anchorCtr="0"/>
          <a:lstStyle>
            <a:lvl1pPr marL="0" indent="0" algn="ctr">
              <a:lnSpc>
                <a:spcPts val="1500"/>
              </a:lnSpc>
              <a:spcBef>
                <a:spcPts val="0"/>
              </a:spcBef>
              <a:spcAft>
                <a:spcPts val="0"/>
              </a:spcAft>
              <a:buNone/>
              <a:defRPr sz="12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35" name="Text Placeholder 13">
            <a:extLst>
              <a:ext uri="{FF2B5EF4-FFF2-40B4-BE49-F238E27FC236}">
                <a16:creationId xmlns:a16="http://schemas.microsoft.com/office/drawing/2014/main" id="{B3DE203C-7CFD-B22D-C1DA-F977D8E0AB55}"/>
              </a:ext>
            </a:extLst>
          </p:cNvPr>
          <p:cNvSpPr>
            <a:spLocks noGrp="1"/>
          </p:cNvSpPr>
          <p:nvPr>
            <p:ph type="body" sz="quarter" idx="62" hasCustomPrompt="1"/>
          </p:nvPr>
        </p:nvSpPr>
        <p:spPr>
          <a:xfrm>
            <a:off x="8051800" y="4836166"/>
            <a:ext cx="3336925" cy="295653"/>
          </a:xfrm>
          <a:prstGeom prst="rect">
            <a:avLst/>
          </a:prstGeom>
        </p:spPr>
        <p:txBody>
          <a:bodyPr bIns="0" anchor="b"/>
          <a:lstStyle>
            <a:lvl1pPr marL="0" indent="0" algn="ctr">
              <a:spcBef>
                <a:spcPts val="0"/>
              </a:spcBef>
              <a:buNone/>
              <a:defRPr sz="25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36" name="Text Placeholder 13">
            <a:extLst>
              <a:ext uri="{FF2B5EF4-FFF2-40B4-BE49-F238E27FC236}">
                <a16:creationId xmlns:a16="http://schemas.microsoft.com/office/drawing/2014/main" id="{A7E53C42-A4B6-AB61-9EB5-567841359D17}"/>
              </a:ext>
            </a:extLst>
          </p:cNvPr>
          <p:cNvSpPr>
            <a:spLocks noGrp="1"/>
          </p:cNvSpPr>
          <p:nvPr>
            <p:ph type="body" sz="quarter" idx="63" hasCustomPrompt="1"/>
          </p:nvPr>
        </p:nvSpPr>
        <p:spPr>
          <a:xfrm>
            <a:off x="8051800" y="5183298"/>
            <a:ext cx="3336925" cy="229700"/>
          </a:xfrm>
          <a:prstGeom prst="rect">
            <a:avLst/>
          </a:prstGeom>
        </p:spPr>
        <p:txBody>
          <a:bodyPr anchor="t" anchorCtr="0"/>
          <a:lstStyle>
            <a:lvl1pPr marL="0" indent="0" algn="ctr">
              <a:lnSpc>
                <a:spcPts val="1500"/>
              </a:lnSpc>
              <a:spcBef>
                <a:spcPts val="0"/>
              </a:spcBef>
              <a:spcAft>
                <a:spcPts val="0"/>
              </a:spcAft>
              <a:buNone/>
              <a:defRPr sz="12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40" name="Picture Placeholder 12">
            <a:extLst>
              <a:ext uri="{FF2B5EF4-FFF2-40B4-BE49-F238E27FC236}">
                <a16:creationId xmlns:a16="http://schemas.microsoft.com/office/drawing/2014/main" id="{8D0F4059-50ED-FE05-4EBB-449B5C46EC5B}"/>
              </a:ext>
            </a:extLst>
          </p:cNvPr>
          <p:cNvSpPr>
            <a:spLocks noGrp="1"/>
          </p:cNvSpPr>
          <p:nvPr>
            <p:ph type="pic" sz="quarter" idx="64"/>
          </p:nvPr>
        </p:nvSpPr>
        <p:spPr>
          <a:xfrm>
            <a:off x="5035269" y="2442911"/>
            <a:ext cx="2124000" cy="212400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41" name="Picture Placeholder 12">
            <a:extLst>
              <a:ext uri="{FF2B5EF4-FFF2-40B4-BE49-F238E27FC236}">
                <a16:creationId xmlns:a16="http://schemas.microsoft.com/office/drawing/2014/main" id="{27686898-D181-3C1F-A337-22A2D74BC16C}"/>
              </a:ext>
            </a:extLst>
          </p:cNvPr>
          <p:cNvSpPr>
            <a:spLocks noGrp="1"/>
          </p:cNvSpPr>
          <p:nvPr>
            <p:ph type="pic" sz="quarter" idx="65"/>
          </p:nvPr>
        </p:nvSpPr>
        <p:spPr>
          <a:xfrm>
            <a:off x="8658262" y="2430988"/>
            <a:ext cx="2124000" cy="212400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3" name="Text Placeholder 13">
            <a:extLst>
              <a:ext uri="{FF2B5EF4-FFF2-40B4-BE49-F238E27FC236}">
                <a16:creationId xmlns:a16="http://schemas.microsoft.com/office/drawing/2014/main" id="{EBC75D75-0CBF-FD24-7251-8AA2B26B3A14}"/>
              </a:ext>
            </a:extLst>
          </p:cNvPr>
          <p:cNvSpPr>
            <a:spLocks noGrp="1"/>
          </p:cNvSpPr>
          <p:nvPr>
            <p:ph type="body" sz="quarter" idx="66" hasCustomPrompt="1"/>
          </p:nvPr>
        </p:nvSpPr>
        <p:spPr>
          <a:xfrm>
            <a:off x="822324" y="5625844"/>
            <a:ext cx="3336925" cy="500776"/>
          </a:xfrm>
          <a:prstGeom prst="rect">
            <a:avLst/>
          </a:prstGeom>
        </p:spPr>
        <p:txBody>
          <a:bodyPr anchor="t" anchorCtr="0"/>
          <a:lstStyle>
            <a:lvl1pPr marL="0" indent="0" algn="ctr">
              <a:lnSpc>
                <a:spcPct val="100000"/>
              </a:lnSpc>
              <a:spcBef>
                <a:spcPts val="0"/>
              </a:spcBef>
              <a:spcAft>
                <a:spcPts val="300"/>
              </a:spcAft>
              <a:buNone/>
              <a:defRPr sz="1100" b="0" i="0" kern="100" cap="none"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email </a:t>
            </a:r>
          </a:p>
          <a:p>
            <a:pPr lvl="0"/>
            <a:r>
              <a:rPr lang="en-GB" dirty="0"/>
              <a:t>phone</a:t>
            </a:r>
          </a:p>
        </p:txBody>
      </p:sp>
      <p:sp>
        <p:nvSpPr>
          <p:cNvPr id="4" name="Text Placeholder 13">
            <a:extLst>
              <a:ext uri="{FF2B5EF4-FFF2-40B4-BE49-F238E27FC236}">
                <a16:creationId xmlns:a16="http://schemas.microsoft.com/office/drawing/2014/main" id="{5FDB9AF8-6486-55FD-4F8A-B0B61C2F319B}"/>
              </a:ext>
            </a:extLst>
          </p:cNvPr>
          <p:cNvSpPr>
            <a:spLocks noGrp="1"/>
          </p:cNvSpPr>
          <p:nvPr>
            <p:ph type="body" sz="quarter" idx="67" hasCustomPrompt="1"/>
          </p:nvPr>
        </p:nvSpPr>
        <p:spPr>
          <a:xfrm>
            <a:off x="4436744" y="5625844"/>
            <a:ext cx="3336925" cy="500776"/>
          </a:xfrm>
          <a:prstGeom prst="rect">
            <a:avLst/>
          </a:prstGeom>
        </p:spPr>
        <p:txBody>
          <a:bodyPr anchor="t" anchorCtr="0"/>
          <a:lstStyle>
            <a:lvl1pPr marL="0" indent="0" algn="ctr">
              <a:lnSpc>
                <a:spcPct val="100000"/>
              </a:lnSpc>
              <a:spcBef>
                <a:spcPts val="0"/>
              </a:spcBef>
              <a:spcAft>
                <a:spcPts val="300"/>
              </a:spcAft>
              <a:buNone/>
              <a:defRPr sz="1100" b="0" i="0" kern="100" cap="none"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email </a:t>
            </a:r>
          </a:p>
          <a:p>
            <a:pPr lvl="0"/>
            <a:r>
              <a:rPr lang="en-GB" dirty="0"/>
              <a:t>phone</a:t>
            </a:r>
          </a:p>
        </p:txBody>
      </p:sp>
      <p:sp>
        <p:nvSpPr>
          <p:cNvPr id="5" name="Text Placeholder 13">
            <a:extLst>
              <a:ext uri="{FF2B5EF4-FFF2-40B4-BE49-F238E27FC236}">
                <a16:creationId xmlns:a16="http://schemas.microsoft.com/office/drawing/2014/main" id="{44E3ADD0-F47A-FB8A-5BD9-7F74B0B759E4}"/>
              </a:ext>
            </a:extLst>
          </p:cNvPr>
          <p:cNvSpPr>
            <a:spLocks noGrp="1"/>
          </p:cNvSpPr>
          <p:nvPr>
            <p:ph type="body" sz="quarter" idx="68" hasCustomPrompt="1"/>
          </p:nvPr>
        </p:nvSpPr>
        <p:spPr>
          <a:xfrm>
            <a:off x="8051800" y="5642436"/>
            <a:ext cx="3336925" cy="500776"/>
          </a:xfrm>
          <a:prstGeom prst="rect">
            <a:avLst/>
          </a:prstGeom>
        </p:spPr>
        <p:txBody>
          <a:bodyPr anchor="t" anchorCtr="0"/>
          <a:lstStyle>
            <a:lvl1pPr marL="0" indent="0" algn="ctr">
              <a:lnSpc>
                <a:spcPct val="100000"/>
              </a:lnSpc>
              <a:spcBef>
                <a:spcPts val="0"/>
              </a:spcBef>
              <a:spcAft>
                <a:spcPts val="300"/>
              </a:spcAft>
              <a:buNone/>
              <a:defRPr sz="1100" b="0" i="0" kern="100" cap="none" spc="50" baseline="0">
                <a:solidFill>
                  <a:schemeClr val="tx2"/>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email </a:t>
            </a:r>
          </a:p>
          <a:p>
            <a:pPr lvl="0"/>
            <a:r>
              <a:rPr lang="en-GB" dirty="0"/>
              <a:t>phone</a:t>
            </a:r>
          </a:p>
        </p:txBody>
      </p:sp>
      <p:pic>
        <p:nvPicPr>
          <p:cNvPr id="7" name="Picture 6">
            <a:extLst>
              <a:ext uri="{FF2B5EF4-FFF2-40B4-BE49-F238E27FC236}">
                <a16:creationId xmlns:a16="http://schemas.microsoft.com/office/drawing/2014/main" id="{AF02EDC2-C9FA-68B2-554F-B9C26AC9E1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6" name="Picture 5">
            <a:extLst>
              <a:ext uri="{FF2B5EF4-FFF2-40B4-BE49-F238E27FC236}">
                <a16:creationId xmlns:a16="http://schemas.microsoft.com/office/drawing/2014/main" id="{5883306E-D7D4-86FD-65AE-036830645B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4233448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EAM – PEOPLE / CONTACTS - SIX PEOPL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lvl1pPr>
              <a:defRPr/>
            </a:lvl1pPr>
          </a:lstStyle>
          <a:p>
            <a:r>
              <a:rPr lang="en-GB" dirty="0"/>
              <a:t>Six person team</a:t>
            </a:r>
          </a:p>
        </p:txBody>
      </p:sp>
      <p:sp>
        <p:nvSpPr>
          <p:cNvPr id="48" name="Picture Placeholder 12">
            <a:extLst>
              <a:ext uri="{FF2B5EF4-FFF2-40B4-BE49-F238E27FC236}">
                <a16:creationId xmlns:a16="http://schemas.microsoft.com/office/drawing/2014/main" id="{D76D10BD-E905-9BBF-889F-89B734F635AD}"/>
              </a:ext>
            </a:extLst>
          </p:cNvPr>
          <p:cNvSpPr>
            <a:spLocks noGrp="1"/>
          </p:cNvSpPr>
          <p:nvPr>
            <p:ph type="pic" sz="quarter" idx="46"/>
          </p:nvPr>
        </p:nvSpPr>
        <p:spPr>
          <a:xfrm>
            <a:off x="1880236" y="2153616"/>
            <a:ext cx="1202687" cy="119329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49" name="Text Placeholder 13">
            <a:extLst>
              <a:ext uri="{FF2B5EF4-FFF2-40B4-BE49-F238E27FC236}">
                <a16:creationId xmlns:a16="http://schemas.microsoft.com/office/drawing/2014/main" id="{4D662A37-4558-C171-07E5-74AD6EB2B184}"/>
              </a:ext>
            </a:extLst>
          </p:cNvPr>
          <p:cNvSpPr>
            <a:spLocks noGrp="1"/>
          </p:cNvSpPr>
          <p:nvPr>
            <p:ph type="body" sz="quarter" idx="47" hasCustomPrompt="1"/>
          </p:nvPr>
        </p:nvSpPr>
        <p:spPr>
          <a:xfrm>
            <a:off x="814387" y="3444752"/>
            <a:ext cx="3336925" cy="295653"/>
          </a:xfrm>
          <a:prstGeom prst="rect">
            <a:avLst/>
          </a:prstGeom>
        </p:spPr>
        <p:txBody>
          <a:bodyPr bIns="0" anchor="b"/>
          <a:lstStyle>
            <a:lvl1pPr marL="0" indent="0" algn="ctr">
              <a:spcBef>
                <a:spcPts val="0"/>
              </a:spcBef>
              <a:buNone/>
              <a:defRPr sz="2000" b="1" kern="700" baseline="0">
                <a:solidFill>
                  <a:srgbClr val="46357C"/>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50" name="Text Placeholder 13">
            <a:extLst>
              <a:ext uri="{FF2B5EF4-FFF2-40B4-BE49-F238E27FC236}">
                <a16:creationId xmlns:a16="http://schemas.microsoft.com/office/drawing/2014/main" id="{9CC92467-F41C-C2E6-9ED1-54766CCC7B32}"/>
              </a:ext>
            </a:extLst>
          </p:cNvPr>
          <p:cNvSpPr>
            <a:spLocks noGrp="1"/>
          </p:cNvSpPr>
          <p:nvPr>
            <p:ph type="body" sz="quarter" idx="48" hasCustomPrompt="1"/>
          </p:nvPr>
        </p:nvSpPr>
        <p:spPr>
          <a:xfrm>
            <a:off x="814387" y="3776712"/>
            <a:ext cx="3336925" cy="295653"/>
          </a:xfrm>
          <a:prstGeom prst="rect">
            <a:avLst/>
          </a:prstGeom>
        </p:spPr>
        <p:txBody>
          <a:bodyPr anchor="t" anchorCtr="0"/>
          <a:lstStyle>
            <a:lvl1pPr marL="0" indent="0" algn="ctr">
              <a:lnSpc>
                <a:spcPts val="1500"/>
              </a:lnSpc>
              <a:spcBef>
                <a:spcPts val="0"/>
              </a:spcBef>
              <a:buNone/>
              <a:defRPr sz="1000" b="0" i="0" kern="100" cap="all" spc="50" baseline="0">
                <a:solidFill>
                  <a:srgbClr val="46357C"/>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13" name="Picture Placeholder 12">
            <a:extLst>
              <a:ext uri="{FF2B5EF4-FFF2-40B4-BE49-F238E27FC236}">
                <a16:creationId xmlns:a16="http://schemas.microsoft.com/office/drawing/2014/main" id="{02FC1A86-5B18-1EA6-CD0D-2DB0809A1F4C}"/>
              </a:ext>
            </a:extLst>
          </p:cNvPr>
          <p:cNvSpPr>
            <a:spLocks noGrp="1"/>
          </p:cNvSpPr>
          <p:nvPr>
            <p:ph type="pic" sz="quarter" idx="55"/>
          </p:nvPr>
        </p:nvSpPr>
        <p:spPr>
          <a:xfrm>
            <a:off x="5494656" y="2153616"/>
            <a:ext cx="1202687" cy="119329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4" name="Text Placeholder 13">
            <a:extLst>
              <a:ext uri="{FF2B5EF4-FFF2-40B4-BE49-F238E27FC236}">
                <a16:creationId xmlns:a16="http://schemas.microsoft.com/office/drawing/2014/main" id="{36FEE663-D816-7A10-5C44-3097E19C486A}"/>
              </a:ext>
            </a:extLst>
          </p:cNvPr>
          <p:cNvSpPr>
            <a:spLocks noGrp="1"/>
          </p:cNvSpPr>
          <p:nvPr>
            <p:ph type="body" sz="quarter" idx="56" hasCustomPrompt="1"/>
          </p:nvPr>
        </p:nvSpPr>
        <p:spPr>
          <a:xfrm>
            <a:off x="4428807" y="3444752"/>
            <a:ext cx="3336925" cy="295653"/>
          </a:xfrm>
          <a:prstGeom prst="rect">
            <a:avLst/>
          </a:prstGeom>
        </p:spPr>
        <p:txBody>
          <a:bodyPr bIns="0" anchor="b"/>
          <a:lstStyle>
            <a:lvl1pPr marL="0" indent="0" algn="ctr">
              <a:spcBef>
                <a:spcPts val="0"/>
              </a:spcBef>
              <a:buNone/>
              <a:defRPr sz="2000" b="1" kern="700" baseline="0">
                <a:solidFill>
                  <a:srgbClr val="46357C"/>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15" name="Text Placeholder 13">
            <a:extLst>
              <a:ext uri="{FF2B5EF4-FFF2-40B4-BE49-F238E27FC236}">
                <a16:creationId xmlns:a16="http://schemas.microsoft.com/office/drawing/2014/main" id="{656774A0-BDAB-5A3B-A63B-F30AAE6F0B64}"/>
              </a:ext>
            </a:extLst>
          </p:cNvPr>
          <p:cNvSpPr>
            <a:spLocks noGrp="1"/>
          </p:cNvSpPr>
          <p:nvPr>
            <p:ph type="body" sz="quarter" idx="57" hasCustomPrompt="1"/>
          </p:nvPr>
        </p:nvSpPr>
        <p:spPr>
          <a:xfrm>
            <a:off x="4428807" y="3776712"/>
            <a:ext cx="3336925" cy="295653"/>
          </a:xfrm>
          <a:prstGeom prst="rect">
            <a:avLst/>
          </a:prstGeom>
        </p:spPr>
        <p:txBody>
          <a:bodyPr anchor="t" anchorCtr="0"/>
          <a:lstStyle>
            <a:lvl1pPr marL="0" indent="0" algn="ctr">
              <a:lnSpc>
                <a:spcPts val="1500"/>
              </a:lnSpc>
              <a:spcBef>
                <a:spcPts val="0"/>
              </a:spcBef>
              <a:buNone/>
              <a:defRPr sz="1000" b="0" i="0" kern="100" cap="all" spc="50" baseline="0">
                <a:solidFill>
                  <a:srgbClr val="46357C"/>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34" name="Picture Placeholder 12">
            <a:extLst>
              <a:ext uri="{FF2B5EF4-FFF2-40B4-BE49-F238E27FC236}">
                <a16:creationId xmlns:a16="http://schemas.microsoft.com/office/drawing/2014/main" id="{960880E9-6896-54DB-5670-79F83CD10DF7}"/>
              </a:ext>
            </a:extLst>
          </p:cNvPr>
          <p:cNvSpPr>
            <a:spLocks noGrp="1"/>
          </p:cNvSpPr>
          <p:nvPr>
            <p:ph type="pic" sz="quarter" idx="61"/>
          </p:nvPr>
        </p:nvSpPr>
        <p:spPr>
          <a:xfrm>
            <a:off x="9117649" y="2153616"/>
            <a:ext cx="1202687" cy="119329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35" name="Text Placeholder 13">
            <a:extLst>
              <a:ext uri="{FF2B5EF4-FFF2-40B4-BE49-F238E27FC236}">
                <a16:creationId xmlns:a16="http://schemas.microsoft.com/office/drawing/2014/main" id="{B3DE203C-7CFD-B22D-C1DA-F977D8E0AB55}"/>
              </a:ext>
            </a:extLst>
          </p:cNvPr>
          <p:cNvSpPr>
            <a:spLocks noGrp="1"/>
          </p:cNvSpPr>
          <p:nvPr>
            <p:ph type="body" sz="quarter" idx="62" hasCustomPrompt="1"/>
          </p:nvPr>
        </p:nvSpPr>
        <p:spPr>
          <a:xfrm>
            <a:off x="8051800" y="3444752"/>
            <a:ext cx="3336925" cy="295653"/>
          </a:xfrm>
          <a:prstGeom prst="rect">
            <a:avLst/>
          </a:prstGeom>
        </p:spPr>
        <p:txBody>
          <a:bodyPr bIns="0" anchor="b"/>
          <a:lstStyle>
            <a:lvl1pPr marL="0" indent="0" algn="ctr">
              <a:spcBef>
                <a:spcPts val="0"/>
              </a:spcBef>
              <a:buNone/>
              <a:defRPr sz="2000" b="1" kern="700" baseline="0">
                <a:solidFill>
                  <a:srgbClr val="46357C"/>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36" name="Text Placeholder 13">
            <a:extLst>
              <a:ext uri="{FF2B5EF4-FFF2-40B4-BE49-F238E27FC236}">
                <a16:creationId xmlns:a16="http://schemas.microsoft.com/office/drawing/2014/main" id="{A7E53C42-A4B6-AB61-9EB5-567841359D17}"/>
              </a:ext>
            </a:extLst>
          </p:cNvPr>
          <p:cNvSpPr>
            <a:spLocks noGrp="1"/>
          </p:cNvSpPr>
          <p:nvPr>
            <p:ph type="body" sz="quarter" idx="63" hasCustomPrompt="1"/>
          </p:nvPr>
        </p:nvSpPr>
        <p:spPr>
          <a:xfrm>
            <a:off x="8051800" y="3776712"/>
            <a:ext cx="3336925" cy="295653"/>
          </a:xfrm>
          <a:prstGeom prst="rect">
            <a:avLst/>
          </a:prstGeom>
        </p:spPr>
        <p:txBody>
          <a:bodyPr anchor="t" anchorCtr="0"/>
          <a:lstStyle>
            <a:lvl1pPr marL="0" indent="0" algn="ctr">
              <a:lnSpc>
                <a:spcPts val="1500"/>
              </a:lnSpc>
              <a:spcBef>
                <a:spcPts val="0"/>
              </a:spcBef>
              <a:buNone/>
              <a:defRPr sz="1000" b="0" i="0" kern="100" cap="all" spc="50" baseline="0">
                <a:solidFill>
                  <a:srgbClr val="46357C"/>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3" name="Picture Placeholder 12">
            <a:extLst>
              <a:ext uri="{FF2B5EF4-FFF2-40B4-BE49-F238E27FC236}">
                <a16:creationId xmlns:a16="http://schemas.microsoft.com/office/drawing/2014/main" id="{3D0DA3D7-380E-55AF-A08B-B177D4D9B39B}"/>
              </a:ext>
            </a:extLst>
          </p:cNvPr>
          <p:cNvSpPr>
            <a:spLocks noGrp="1"/>
          </p:cNvSpPr>
          <p:nvPr>
            <p:ph type="pic" sz="quarter" idx="64"/>
          </p:nvPr>
        </p:nvSpPr>
        <p:spPr>
          <a:xfrm>
            <a:off x="1880236" y="4297608"/>
            <a:ext cx="1202687" cy="119329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4" name="Text Placeholder 13">
            <a:extLst>
              <a:ext uri="{FF2B5EF4-FFF2-40B4-BE49-F238E27FC236}">
                <a16:creationId xmlns:a16="http://schemas.microsoft.com/office/drawing/2014/main" id="{FD9694D6-22D7-871E-D257-1A4CE2ECFAEB}"/>
              </a:ext>
            </a:extLst>
          </p:cNvPr>
          <p:cNvSpPr>
            <a:spLocks noGrp="1"/>
          </p:cNvSpPr>
          <p:nvPr>
            <p:ph type="body" sz="quarter" idx="65" hasCustomPrompt="1"/>
          </p:nvPr>
        </p:nvSpPr>
        <p:spPr>
          <a:xfrm>
            <a:off x="814387" y="5588744"/>
            <a:ext cx="3336925" cy="295653"/>
          </a:xfrm>
          <a:prstGeom prst="rect">
            <a:avLst/>
          </a:prstGeom>
        </p:spPr>
        <p:txBody>
          <a:bodyPr bIns="0" anchor="b"/>
          <a:lstStyle>
            <a:lvl1pPr marL="0" indent="0" algn="ctr">
              <a:spcBef>
                <a:spcPts val="0"/>
              </a:spcBef>
              <a:buNone/>
              <a:defRPr sz="2000" b="1" kern="700" baseline="0">
                <a:solidFill>
                  <a:srgbClr val="46357C"/>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5" name="Text Placeholder 13">
            <a:extLst>
              <a:ext uri="{FF2B5EF4-FFF2-40B4-BE49-F238E27FC236}">
                <a16:creationId xmlns:a16="http://schemas.microsoft.com/office/drawing/2014/main" id="{52BBC5E4-916A-CB27-FDD4-021BFA6531D9}"/>
              </a:ext>
            </a:extLst>
          </p:cNvPr>
          <p:cNvSpPr>
            <a:spLocks noGrp="1"/>
          </p:cNvSpPr>
          <p:nvPr>
            <p:ph type="body" sz="quarter" idx="66" hasCustomPrompt="1"/>
          </p:nvPr>
        </p:nvSpPr>
        <p:spPr>
          <a:xfrm>
            <a:off x="814387" y="5920704"/>
            <a:ext cx="3336925" cy="295653"/>
          </a:xfrm>
          <a:prstGeom prst="rect">
            <a:avLst/>
          </a:prstGeom>
        </p:spPr>
        <p:txBody>
          <a:bodyPr anchor="t" anchorCtr="0"/>
          <a:lstStyle>
            <a:lvl1pPr marL="0" indent="0" algn="ctr">
              <a:lnSpc>
                <a:spcPts val="1500"/>
              </a:lnSpc>
              <a:spcBef>
                <a:spcPts val="0"/>
              </a:spcBef>
              <a:buNone/>
              <a:defRPr sz="1000" b="0" i="0" kern="100" cap="all" spc="50" baseline="0">
                <a:solidFill>
                  <a:srgbClr val="46357C"/>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8" name="Picture Placeholder 12">
            <a:extLst>
              <a:ext uri="{FF2B5EF4-FFF2-40B4-BE49-F238E27FC236}">
                <a16:creationId xmlns:a16="http://schemas.microsoft.com/office/drawing/2014/main" id="{B4B90285-49D9-55F5-5DF5-73CD7802D455}"/>
              </a:ext>
            </a:extLst>
          </p:cNvPr>
          <p:cNvSpPr>
            <a:spLocks noGrp="1"/>
          </p:cNvSpPr>
          <p:nvPr>
            <p:ph type="pic" sz="quarter" idx="67"/>
          </p:nvPr>
        </p:nvSpPr>
        <p:spPr>
          <a:xfrm>
            <a:off x="5494656" y="4297608"/>
            <a:ext cx="1202687" cy="119329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0" name="Text Placeholder 13">
            <a:extLst>
              <a:ext uri="{FF2B5EF4-FFF2-40B4-BE49-F238E27FC236}">
                <a16:creationId xmlns:a16="http://schemas.microsoft.com/office/drawing/2014/main" id="{FE9504EC-DB36-BB15-7367-2C3D36620897}"/>
              </a:ext>
            </a:extLst>
          </p:cNvPr>
          <p:cNvSpPr>
            <a:spLocks noGrp="1"/>
          </p:cNvSpPr>
          <p:nvPr>
            <p:ph type="body" sz="quarter" idx="68" hasCustomPrompt="1"/>
          </p:nvPr>
        </p:nvSpPr>
        <p:spPr>
          <a:xfrm>
            <a:off x="4428807" y="5588744"/>
            <a:ext cx="3336925" cy="295653"/>
          </a:xfrm>
          <a:prstGeom prst="rect">
            <a:avLst/>
          </a:prstGeom>
        </p:spPr>
        <p:txBody>
          <a:bodyPr bIns="0" anchor="b"/>
          <a:lstStyle>
            <a:lvl1pPr marL="0" indent="0" algn="ctr">
              <a:spcBef>
                <a:spcPts val="0"/>
              </a:spcBef>
              <a:buNone/>
              <a:defRPr sz="2000" b="1" kern="700" baseline="0">
                <a:solidFill>
                  <a:srgbClr val="46357C"/>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11" name="Text Placeholder 13">
            <a:extLst>
              <a:ext uri="{FF2B5EF4-FFF2-40B4-BE49-F238E27FC236}">
                <a16:creationId xmlns:a16="http://schemas.microsoft.com/office/drawing/2014/main" id="{2126C71B-2502-E215-00E0-20CB2C685D0D}"/>
              </a:ext>
            </a:extLst>
          </p:cNvPr>
          <p:cNvSpPr>
            <a:spLocks noGrp="1"/>
          </p:cNvSpPr>
          <p:nvPr>
            <p:ph type="body" sz="quarter" idx="69" hasCustomPrompt="1"/>
          </p:nvPr>
        </p:nvSpPr>
        <p:spPr>
          <a:xfrm>
            <a:off x="4428807" y="5920704"/>
            <a:ext cx="3336925" cy="295653"/>
          </a:xfrm>
          <a:prstGeom prst="rect">
            <a:avLst/>
          </a:prstGeom>
        </p:spPr>
        <p:txBody>
          <a:bodyPr anchor="t" anchorCtr="0"/>
          <a:lstStyle>
            <a:lvl1pPr marL="0" indent="0" algn="ctr">
              <a:lnSpc>
                <a:spcPts val="1500"/>
              </a:lnSpc>
              <a:spcBef>
                <a:spcPts val="0"/>
              </a:spcBef>
              <a:buNone/>
              <a:defRPr sz="1000" b="0" i="0" kern="100" cap="all" spc="50" baseline="0">
                <a:solidFill>
                  <a:srgbClr val="46357C"/>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sp>
        <p:nvSpPr>
          <p:cNvPr id="12" name="Picture Placeholder 12">
            <a:extLst>
              <a:ext uri="{FF2B5EF4-FFF2-40B4-BE49-F238E27FC236}">
                <a16:creationId xmlns:a16="http://schemas.microsoft.com/office/drawing/2014/main" id="{772C400B-3678-49CA-BF0A-ECD640BD80BB}"/>
              </a:ext>
            </a:extLst>
          </p:cNvPr>
          <p:cNvSpPr>
            <a:spLocks noGrp="1"/>
          </p:cNvSpPr>
          <p:nvPr>
            <p:ph type="pic" sz="quarter" idx="70"/>
          </p:nvPr>
        </p:nvSpPr>
        <p:spPr>
          <a:xfrm>
            <a:off x="9117649" y="4297608"/>
            <a:ext cx="1202687" cy="1193290"/>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7" name="Text Placeholder 13">
            <a:extLst>
              <a:ext uri="{FF2B5EF4-FFF2-40B4-BE49-F238E27FC236}">
                <a16:creationId xmlns:a16="http://schemas.microsoft.com/office/drawing/2014/main" id="{53476E08-8C5E-557B-73BB-64F37FA447D6}"/>
              </a:ext>
            </a:extLst>
          </p:cNvPr>
          <p:cNvSpPr>
            <a:spLocks noGrp="1"/>
          </p:cNvSpPr>
          <p:nvPr>
            <p:ph type="body" sz="quarter" idx="71" hasCustomPrompt="1"/>
          </p:nvPr>
        </p:nvSpPr>
        <p:spPr>
          <a:xfrm>
            <a:off x="8051800" y="5588744"/>
            <a:ext cx="3336925" cy="295653"/>
          </a:xfrm>
          <a:prstGeom prst="rect">
            <a:avLst/>
          </a:prstGeom>
        </p:spPr>
        <p:txBody>
          <a:bodyPr bIns="0" anchor="b"/>
          <a:lstStyle>
            <a:lvl1pPr marL="0" indent="0" algn="ctr">
              <a:spcBef>
                <a:spcPts val="0"/>
              </a:spcBef>
              <a:buNone/>
              <a:defRPr sz="2000" b="1" kern="700" baseline="0">
                <a:solidFill>
                  <a:srgbClr val="46357C"/>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18" name="Text Placeholder 13">
            <a:extLst>
              <a:ext uri="{FF2B5EF4-FFF2-40B4-BE49-F238E27FC236}">
                <a16:creationId xmlns:a16="http://schemas.microsoft.com/office/drawing/2014/main" id="{F2D5D546-466D-01BD-0E50-6EA42B9C2992}"/>
              </a:ext>
            </a:extLst>
          </p:cNvPr>
          <p:cNvSpPr>
            <a:spLocks noGrp="1"/>
          </p:cNvSpPr>
          <p:nvPr>
            <p:ph type="body" sz="quarter" idx="72" hasCustomPrompt="1"/>
          </p:nvPr>
        </p:nvSpPr>
        <p:spPr>
          <a:xfrm>
            <a:off x="8051800" y="5920704"/>
            <a:ext cx="3336925" cy="295653"/>
          </a:xfrm>
          <a:prstGeom prst="rect">
            <a:avLst/>
          </a:prstGeom>
        </p:spPr>
        <p:txBody>
          <a:bodyPr anchor="t" anchorCtr="0"/>
          <a:lstStyle>
            <a:lvl1pPr marL="0" indent="0" algn="ctr">
              <a:lnSpc>
                <a:spcPts val="1500"/>
              </a:lnSpc>
              <a:spcBef>
                <a:spcPts val="0"/>
              </a:spcBef>
              <a:buNone/>
              <a:defRPr sz="1000" b="0" i="0" kern="100" cap="all" spc="50" baseline="0">
                <a:solidFill>
                  <a:srgbClr val="46357C"/>
                </a:solidFill>
                <a:latin typeface="+mj-lt"/>
                <a:cs typeface="Times New Roman" panose="02020603050405020304" pitchFamily="18" charset="0"/>
              </a:defRPr>
            </a:lvl1pPr>
            <a:lvl2pPr marL="0" indent="0">
              <a:lnSpc>
                <a:spcPts val="1600"/>
              </a:lnSpc>
              <a:spcBef>
                <a:spcPts val="0"/>
              </a:spcBef>
              <a:buNone/>
              <a:defRPr sz="1000" b="1">
                <a:solidFill>
                  <a:srgbClr val="46357C"/>
                </a:solidFill>
              </a:defRPr>
            </a:lvl2pPr>
          </a:lstStyle>
          <a:p>
            <a:pPr lvl="0"/>
            <a:r>
              <a:rPr lang="en-GB" dirty="0"/>
              <a:t>ROLE and job title</a:t>
            </a:r>
          </a:p>
        </p:txBody>
      </p:sp>
      <p:pic>
        <p:nvPicPr>
          <p:cNvPr id="7" name="Picture 6">
            <a:extLst>
              <a:ext uri="{FF2B5EF4-FFF2-40B4-BE49-F238E27FC236}">
                <a16:creationId xmlns:a16="http://schemas.microsoft.com/office/drawing/2014/main" id="{13940578-E10E-59DB-E991-79B881A20F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6" name="Picture 5">
            <a:extLst>
              <a:ext uri="{FF2B5EF4-FFF2-40B4-BE49-F238E27FC236}">
                <a16:creationId xmlns:a16="http://schemas.microsoft.com/office/drawing/2014/main" id="{DBB0E592-3882-B031-6486-2D1984F31E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199948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AM – PEOPLE / BIOGS - THREE PEOPL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p:txBody>
          <a:bodyPr/>
          <a:lstStyle>
            <a:lvl1pPr>
              <a:defRPr>
                <a:solidFill>
                  <a:schemeClr val="tx2"/>
                </a:solidFill>
              </a:defRPr>
            </a:lvl1pPr>
          </a:lstStyle>
          <a:p>
            <a:r>
              <a:rPr lang="en-GB" dirty="0"/>
              <a:t>Three person detailed</a:t>
            </a:r>
          </a:p>
        </p:txBody>
      </p:sp>
      <p:sp>
        <p:nvSpPr>
          <p:cNvPr id="13" name="Text Placeholder 13">
            <a:extLst>
              <a:ext uri="{FF2B5EF4-FFF2-40B4-BE49-F238E27FC236}">
                <a16:creationId xmlns:a16="http://schemas.microsoft.com/office/drawing/2014/main" id="{AB41986E-D20C-E88D-E2C5-B4F549E16D75}"/>
              </a:ext>
            </a:extLst>
          </p:cNvPr>
          <p:cNvSpPr>
            <a:spLocks noGrp="1"/>
          </p:cNvSpPr>
          <p:nvPr>
            <p:ph type="body" sz="quarter" idx="19" hasCustomPrompt="1"/>
          </p:nvPr>
        </p:nvSpPr>
        <p:spPr>
          <a:xfrm>
            <a:off x="2170454" y="2200791"/>
            <a:ext cx="1980065" cy="419100"/>
          </a:xfrm>
          <a:prstGeom prst="rect">
            <a:avLst/>
          </a:prstGeom>
        </p:spPr>
        <p:txBody>
          <a:bodyPr bIns="0" anchor="b">
            <a:normAutofit/>
          </a:bodyPr>
          <a:lstStyle>
            <a:lvl1pPr marL="0" indent="0">
              <a:spcBef>
                <a:spcPts val="0"/>
              </a:spcBef>
              <a:buNone/>
              <a:defRPr sz="20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5" name="Text Placeholder 13">
            <a:extLst>
              <a:ext uri="{FF2B5EF4-FFF2-40B4-BE49-F238E27FC236}">
                <a16:creationId xmlns:a16="http://schemas.microsoft.com/office/drawing/2014/main" id="{933C79E9-981B-A415-431E-5FF4083B7020}"/>
              </a:ext>
            </a:extLst>
          </p:cNvPr>
          <p:cNvSpPr>
            <a:spLocks noGrp="1"/>
          </p:cNvSpPr>
          <p:nvPr>
            <p:ph type="body" sz="quarter" idx="20" hasCustomPrompt="1"/>
          </p:nvPr>
        </p:nvSpPr>
        <p:spPr>
          <a:xfrm>
            <a:off x="2170454" y="2680157"/>
            <a:ext cx="1980065" cy="419100"/>
          </a:xfrm>
          <a:prstGeom prst="rect">
            <a:avLst/>
          </a:prstGeom>
        </p:spPr>
        <p:txBody>
          <a:bodyPr anchor="t" anchorCtr="0">
            <a:normAutofit/>
          </a:bodyPr>
          <a:lstStyle>
            <a:lvl1pPr marL="0" indent="0">
              <a:lnSpc>
                <a:spcPct val="100000"/>
              </a:lnSpc>
              <a:spcBef>
                <a:spcPts val="0"/>
              </a:spcBef>
              <a:buNone/>
              <a:defRPr sz="10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100" b="1">
                <a:solidFill>
                  <a:srgbClr val="46357C"/>
                </a:solidFill>
              </a:defRPr>
            </a:lvl2pPr>
          </a:lstStyle>
          <a:p>
            <a:pPr lvl="0"/>
            <a:r>
              <a:rPr lang="en-GB" dirty="0"/>
              <a:t>ROLE and job title - Department / Division</a:t>
            </a:r>
          </a:p>
        </p:txBody>
      </p:sp>
      <p:sp>
        <p:nvSpPr>
          <p:cNvPr id="6" name="Content Placeholder 2">
            <a:extLst>
              <a:ext uri="{FF2B5EF4-FFF2-40B4-BE49-F238E27FC236}">
                <a16:creationId xmlns:a16="http://schemas.microsoft.com/office/drawing/2014/main" id="{37546E3A-7DDB-02A8-EBE0-026F30F39A5D}"/>
              </a:ext>
            </a:extLst>
          </p:cNvPr>
          <p:cNvSpPr>
            <a:spLocks noGrp="1"/>
          </p:cNvSpPr>
          <p:nvPr>
            <p:ph sz="half" idx="1" hasCustomPrompt="1"/>
          </p:nvPr>
        </p:nvSpPr>
        <p:spPr>
          <a:xfrm>
            <a:off x="814388" y="3587750"/>
            <a:ext cx="3336925" cy="2757169"/>
          </a:xfrm>
          <a:prstGeom prst="rect">
            <a:avLst/>
          </a:prstGeom>
        </p:spPr>
        <p:txBody>
          <a:bodyPr lIns="72000" tIns="46800" rIns="72000"/>
          <a:lstStyle/>
          <a:p>
            <a:pPr lvl="2"/>
            <a:r>
              <a:rPr lang="en-GB" dirty="0"/>
              <a:t>Normal text</a:t>
            </a:r>
          </a:p>
          <a:p>
            <a:pPr lvl="3"/>
            <a:r>
              <a:rPr lang="en-GB" dirty="0"/>
              <a:t>Small bullets</a:t>
            </a:r>
          </a:p>
          <a:p>
            <a:pPr lvl="4"/>
            <a:r>
              <a:rPr lang="en-GB" dirty="0"/>
              <a:t>Small text</a:t>
            </a:r>
          </a:p>
        </p:txBody>
      </p:sp>
      <p:sp>
        <p:nvSpPr>
          <p:cNvPr id="9" name="Picture Placeholder 12">
            <a:extLst>
              <a:ext uri="{FF2B5EF4-FFF2-40B4-BE49-F238E27FC236}">
                <a16:creationId xmlns:a16="http://schemas.microsoft.com/office/drawing/2014/main" id="{561D96DC-1176-F56E-87C7-C8CEC6707B89}"/>
              </a:ext>
            </a:extLst>
          </p:cNvPr>
          <p:cNvSpPr>
            <a:spLocks noGrp="1"/>
          </p:cNvSpPr>
          <p:nvPr>
            <p:ph type="pic" sz="quarter" idx="48"/>
          </p:nvPr>
        </p:nvSpPr>
        <p:spPr>
          <a:xfrm>
            <a:off x="852801" y="2058415"/>
            <a:ext cx="1131794" cy="1122951"/>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0" name="Text Placeholder 13">
            <a:extLst>
              <a:ext uri="{FF2B5EF4-FFF2-40B4-BE49-F238E27FC236}">
                <a16:creationId xmlns:a16="http://schemas.microsoft.com/office/drawing/2014/main" id="{233676C8-DD8D-2190-2A07-376D91CEB73E}"/>
              </a:ext>
            </a:extLst>
          </p:cNvPr>
          <p:cNvSpPr>
            <a:spLocks noGrp="1"/>
          </p:cNvSpPr>
          <p:nvPr>
            <p:ph type="body" sz="quarter" idx="49" hasCustomPrompt="1"/>
          </p:nvPr>
        </p:nvSpPr>
        <p:spPr>
          <a:xfrm>
            <a:off x="5784398" y="2205038"/>
            <a:ext cx="1980065" cy="419100"/>
          </a:xfrm>
          <a:prstGeom prst="rect">
            <a:avLst/>
          </a:prstGeom>
        </p:spPr>
        <p:txBody>
          <a:bodyPr bIns="0" anchor="b">
            <a:normAutofit/>
          </a:bodyPr>
          <a:lstStyle>
            <a:lvl1pPr marL="0" indent="0">
              <a:spcBef>
                <a:spcPts val="0"/>
              </a:spcBef>
              <a:buNone/>
              <a:defRPr sz="20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14" name="Text Placeholder 13">
            <a:extLst>
              <a:ext uri="{FF2B5EF4-FFF2-40B4-BE49-F238E27FC236}">
                <a16:creationId xmlns:a16="http://schemas.microsoft.com/office/drawing/2014/main" id="{33AB2A49-B8DB-CEAE-BB3D-74BA0E009094}"/>
              </a:ext>
            </a:extLst>
          </p:cNvPr>
          <p:cNvSpPr>
            <a:spLocks noGrp="1"/>
          </p:cNvSpPr>
          <p:nvPr>
            <p:ph type="body" sz="quarter" idx="50" hasCustomPrompt="1"/>
          </p:nvPr>
        </p:nvSpPr>
        <p:spPr>
          <a:xfrm>
            <a:off x="5784398" y="2684404"/>
            <a:ext cx="1980065" cy="419100"/>
          </a:xfrm>
          <a:prstGeom prst="rect">
            <a:avLst/>
          </a:prstGeom>
        </p:spPr>
        <p:txBody>
          <a:bodyPr anchor="t" anchorCtr="0">
            <a:normAutofit/>
          </a:bodyPr>
          <a:lstStyle>
            <a:lvl1pPr marL="0" indent="0">
              <a:lnSpc>
                <a:spcPct val="100000"/>
              </a:lnSpc>
              <a:spcBef>
                <a:spcPts val="0"/>
              </a:spcBef>
              <a:buNone/>
              <a:defRPr sz="10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100" b="1">
                <a:solidFill>
                  <a:srgbClr val="46357C"/>
                </a:solidFill>
              </a:defRPr>
            </a:lvl2pPr>
          </a:lstStyle>
          <a:p>
            <a:pPr lvl="0"/>
            <a:r>
              <a:rPr lang="en-GB" dirty="0"/>
              <a:t>ROLE and job title - Department / Division</a:t>
            </a:r>
          </a:p>
        </p:txBody>
      </p:sp>
      <p:sp>
        <p:nvSpPr>
          <p:cNvPr id="15" name="Picture Placeholder 12">
            <a:extLst>
              <a:ext uri="{FF2B5EF4-FFF2-40B4-BE49-F238E27FC236}">
                <a16:creationId xmlns:a16="http://schemas.microsoft.com/office/drawing/2014/main" id="{D627EF25-74C4-ECA2-E6BD-434A52AF55B9}"/>
              </a:ext>
            </a:extLst>
          </p:cNvPr>
          <p:cNvSpPr>
            <a:spLocks noGrp="1"/>
          </p:cNvSpPr>
          <p:nvPr>
            <p:ph type="pic" sz="quarter" idx="51"/>
          </p:nvPr>
        </p:nvSpPr>
        <p:spPr>
          <a:xfrm>
            <a:off x="4466745" y="2062662"/>
            <a:ext cx="1131794" cy="1122951"/>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6" name="Text Placeholder 13">
            <a:extLst>
              <a:ext uri="{FF2B5EF4-FFF2-40B4-BE49-F238E27FC236}">
                <a16:creationId xmlns:a16="http://schemas.microsoft.com/office/drawing/2014/main" id="{75F86C7E-B92D-360E-55AF-600DE68E9884}"/>
              </a:ext>
            </a:extLst>
          </p:cNvPr>
          <p:cNvSpPr>
            <a:spLocks noGrp="1"/>
          </p:cNvSpPr>
          <p:nvPr>
            <p:ph type="body" sz="quarter" idx="52" hasCustomPrompt="1"/>
          </p:nvPr>
        </p:nvSpPr>
        <p:spPr>
          <a:xfrm>
            <a:off x="9398342" y="2205038"/>
            <a:ext cx="1980065" cy="419100"/>
          </a:xfrm>
          <a:prstGeom prst="rect">
            <a:avLst/>
          </a:prstGeom>
        </p:spPr>
        <p:txBody>
          <a:bodyPr bIns="0" anchor="b">
            <a:normAutofit/>
          </a:bodyPr>
          <a:lstStyle>
            <a:lvl1pPr marL="0" indent="0">
              <a:spcBef>
                <a:spcPts val="0"/>
              </a:spcBef>
              <a:buNone/>
              <a:defRPr sz="2000" b="1" kern="700" baseline="0">
                <a:solidFill>
                  <a:schemeClr val="tx2"/>
                </a:solidFill>
                <a:latin typeface="Times New Roman" panose="02020603050405020304" pitchFamily="18" charset="0"/>
                <a:cs typeface="Times New Roman" panose="02020603050405020304" pitchFamily="18" charset="0"/>
              </a:defRPr>
            </a:lvl1pPr>
          </a:lstStyle>
          <a:p>
            <a:pPr lvl="0"/>
            <a:r>
              <a:rPr lang="en-GB" dirty="0"/>
              <a:t>Name</a:t>
            </a:r>
          </a:p>
        </p:txBody>
      </p:sp>
      <p:sp>
        <p:nvSpPr>
          <p:cNvPr id="17" name="Text Placeholder 13">
            <a:extLst>
              <a:ext uri="{FF2B5EF4-FFF2-40B4-BE49-F238E27FC236}">
                <a16:creationId xmlns:a16="http://schemas.microsoft.com/office/drawing/2014/main" id="{17299AEC-D0E5-2C9E-DE03-5B1969F0D989}"/>
              </a:ext>
            </a:extLst>
          </p:cNvPr>
          <p:cNvSpPr>
            <a:spLocks noGrp="1"/>
          </p:cNvSpPr>
          <p:nvPr>
            <p:ph type="body" sz="quarter" idx="53" hasCustomPrompt="1"/>
          </p:nvPr>
        </p:nvSpPr>
        <p:spPr>
          <a:xfrm>
            <a:off x="9398342" y="2684404"/>
            <a:ext cx="1980065" cy="419100"/>
          </a:xfrm>
          <a:prstGeom prst="rect">
            <a:avLst/>
          </a:prstGeom>
        </p:spPr>
        <p:txBody>
          <a:bodyPr anchor="t" anchorCtr="0">
            <a:normAutofit/>
          </a:bodyPr>
          <a:lstStyle>
            <a:lvl1pPr marL="0" indent="0">
              <a:lnSpc>
                <a:spcPct val="100000"/>
              </a:lnSpc>
              <a:spcBef>
                <a:spcPts val="0"/>
              </a:spcBef>
              <a:buNone/>
              <a:defRPr sz="1000" b="0" i="0" kern="100" cap="all" spc="50" baseline="0">
                <a:solidFill>
                  <a:schemeClr val="tx2"/>
                </a:solidFill>
                <a:latin typeface="+mj-lt"/>
                <a:cs typeface="Times New Roman" panose="02020603050405020304" pitchFamily="18" charset="0"/>
              </a:defRPr>
            </a:lvl1pPr>
            <a:lvl2pPr marL="0" indent="0">
              <a:lnSpc>
                <a:spcPts val="1600"/>
              </a:lnSpc>
              <a:spcBef>
                <a:spcPts val="0"/>
              </a:spcBef>
              <a:buNone/>
              <a:defRPr sz="1100" b="1">
                <a:solidFill>
                  <a:srgbClr val="46357C"/>
                </a:solidFill>
              </a:defRPr>
            </a:lvl2pPr>
          </a:lstStyle>
          <a:p>
            <a:pPr lvl="0"/>
            <a:r>
              <a:rPr lang="en-GB" dirty="0"/>
              <a:t>ROLE and job title - Department / Division</a:t>
            </a:r>
          </a:p>
        </p:txBody>
      </p:sp>
      <p:sp>
        <p:nvSpPr>
          <p:cNvPr id="18" name="Picture Placeholder 12">
            <a:extLst>
              <a:ext uri="{FF2B5EF4-FFF2-40B4-BE49-F238E27FC236}">
                <a16:creationId xmlns:a16="http://schemas.microsoft.com/office/drawing/2014/main" id="{437A38E6-8E6F-9470-61F3-9FFCCBDCD7B1}"/>
              </a:ext>
            </a:extLst>
          </p:cNvPr>
          <p:cNvSpPr>
            <a:spLocks noGrp="1"/>
          </p:cNvSpPr>
          <p:nvPr>
            <p:ph type="pic" sz="quarter" idx="54"/>
          </p:nvPr>
        </p:nvSpPr>
        <p:spPr>
          <a:xfrm>
            <a:off x="8080689" y="2062662"/>
            <a:ext cx="1131794" cy="1122951"/>
          </a:xfrm>
          <a:prstGeom prst="ellipse">
            <a:avLst/>
          </a:prstGeom>
          <a:solidFill>
            <a:schemeClr val="bg1">
              <a:lumMod val="85000"/>
            </a:schemeClr>
          </a:solidFill>
        </p:spPr>
        <p:txBody>
          <a:bodyPr/>
          <a:lstStyle>
            <a:lvl1pPr marL="0" indent="0">
              <a:lnSpc>
                <a:spcPct val="100000"/>
              </a:lnSpc>
              <a:buClr>
                <a:schemeClr val="bg2"/>
              </a:buClr>
              <a:buNone/>
              <a:defRPr sz="1000">
                <a:solidFill>
                  <a:schemeClr val="tx1"/>
                </a:solidFill>
              </a:defRPr>
            </a:lvl1pPr>
          </a:lstStyle>
          <a:p>
            <a:r>
              <a:rPr lang="en-GB"/>
              <a:t>Click icon to add picture</a:t>
            </a:r>
            <a:endParaRPr lang="en-GB" dirty="0"/>
          </a:p>
        </p:txBody>
      </p:sp>
      <p:sp>
        <p:nvSpPr>
          <p:cNvPr id="19" name="Content Placeholder 2">
            <a:extLst>
              <a:ext uri="{FF2B5EF4-FFF2-40B4-BE49-F238E27FC236}">
                <a16:creationId xmlns:a16="http://schemas.microsoft.com/office/drawing/2014/main" id="{FF146D53-CFE7-0AB6-A646-1B57A5ECC38B}"/>
              </a:ext>
            </a:extLst>
          </p:cNvPr>
          <p:cNvSpPr>
            <a:spLocks noGrp="1"/>
          </p:cNvSpPr>
          <p:nvPr>
            <p:ph sz="half" idx="55" hasCustomPrompt="1"/>
          </p:nvPr>
        </p:nvSpPr>
        <p:spPr>
          <a:xfrm>
            <a:off x="4427538" y="3587750"/>
            <a:ext cx="3336925" cy="2757169"/>
          </a:xfrm>
          <a:prstGeom prst="rect">
            <a:avLst/>
          </a:prstGeom>
        </p:spPr>
        <p:txBody>
          <a:bodyPr lIns="72000" tIns="46800" rIns="72000"/>
          <a:lstStyle/>
          <a:p>
            <a:pPr lvl="2"/>
            <a:r>
              <a:rPr lang="en-GB" dirty="0"/>
              <a:t>Normal text</a:t>
            </a:r>
          </a:p>
          <a:p>
            <a:pPr lvl="3"/>
            <a:r>
              <a:rPr lang="en-GB" dirty="0"/>
              <a:t>Small bullets</a:t>
            </a:r>
          </a:p>
          <a:p>
            <a:pPr lvl="4"/>
            <a:r>
              <a:rPr lang="en-GB" dirty="0"/>
              <a:t>Small text</a:t>
            </a:r>
          </a:p>
        </p:txBody>
      </p:sp>
      <p:sp>
        <p:nvSpPr>
          <p:cNvPr id="20" name="Content Placeholder 2">
            <a:extLst>
              <a:ext uri="{FF2B5EF4-FFF2-40B4-BE49-F238E27FC236}">
                <a16:creationId xmlns:a16="http://schemas.microsoft.com/office/drawing/2014/main" id="{164E0EAB-3B28-7C89-A235-732A158F490C}"/>
              </a:ext>
            </a:extLst>
          </p:cNvPr>
          <p:cNvSpPr>
            <a:spLocks noGrp="1"/>
          </p:cNvSpPr>
          <p:nvPr>
            <p:ph sz="half" idx="56" hasCustomPrompt="1"/>
          </p:nvPr>
        </p:nvSpPr>
        <p:spPr>
          <a:xfrm>
            <a:off x="8051800" y="3578302"/>
            <a:ext cx="3336925" cy="2757169"/>
          </a:xfrm>
          <a:prstGeom prst="rect">
            <a:avLst/>
          </a:prstGeom>
        </p:spPr>
        <p:txBody>
          <a:bodyPr lIns="72000" tIns="46800" rIns="72000"/>
          <a:lstStyle/>
          <a:p>
            <a:pPr lvl="2"/>
            <a:r>
              <a:rPr lang="en-GB" dirty="0"/>
              <a:t>Normal text</a:t>
            </a:r>
          </a:p>
          <a:p>
            <a:pPr lvl="3"/>
            <a:r>
              <a:rPr lang="en-GB" dirty="0"/>
              <a:t>Small bullets</a:t>
            </a:r>
          </a:p>
          <a:p>
            <a:pPr lvl="4"/>
            <a:r>
              <a:rPr lang="en-GB" dirty="0"/>
              <a:t>Small text</a:t>
            </a:r>
          </a:p>
        </p:txBody>
      </p:sp>
      <p:pic>
        <p:nvPicPr>
          <p:cNvPr id="4" name="Picture 3">
            <a:extLst>
              <a:ext uri="{FF2B5EF4-FFF2-40B4-BE49-F238E27FC236}">
                <a16:creationId xmlns:a16="http://schemas.microsoft.com/office/drawing/2014/main" id="{7BA1AAB2-4699-9693-709E-F2BC76D961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3" name="Picture 2">
            <a:extLst>
              <a:ext uri="{FF2B5EF4-FFF2-40B4-BE49-F238E27FC236}">
                <a16:creationId xmlns:a16="http://schemas.microsoft.com/office/drawing/2014/main" id="{30D63652-BDF8-1F47-8762-AADE4E9652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6032557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ITLE – COVER ONLY (USE ONCE) BLUE">
    <p:bg>
      <p:bgPr>
        <a:solidFill>
          <a:srgbClr val="402A60"/>
        </a:solidFill>
        <a:effectLst/>
      </p:bgPr>
    </p:bg>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788AC2B9-4F1B-380E-049C-FE5C5D4A05A2}"/>
              </a:ext>
            </a:extLst>
          </p:cNvPr>
          <p:cNvSpPr>
            <a:spLocks noChangeAspect="1"/>
          </p:cNvSpPr>
          <p:nvPr/>
        </p:nvSpPr>
        <p:spPr>
          <a:xfrm rot="10800000">
            <a:off x="9037564" y="0"/>
            <a:ext cx="3216430" cy="4693873"/>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Title 1"/>
          <p:cNvSpPr>
            <a:spLocks noGrp="1"/>
          </p:cNvSpPr>
          <p:nvPr>
            <p:ph type="ctrTitle" hasCustomPrompt="1"/>
          </p:nvPr>
        </p:nvSpPr>
        <p:spPr>
          <a:xfrm>
            <a:off x="806883" y="2264162"/>
            <a:ext cx="8708591" cy="3131378"/>
          </a:xfrm>
          <a:prstGeom prst="rect">
            <a:avLst/>
          </a:prstGeom>
        </p:spPr>
        <p:txBody>
          <a:bodyPr lIns="0" tIns="0" rIns="0" bIns="0" anchor="b" anchorCtr="0">
            <a:noAutofit/>
          </a:bodyPr>
          <a:lstStyle>
            <a:lvl1pPr algn="l">
              <a:lnSpc>
                <a:spcPts val="5800"/>
              </a:lnSpc>
              <a:defRPr sz="5500" b="1" spc="50" baseline="0">
                <a:solidFill>
                  <a:schemeClr val="bg1"/>
                </a:solidFill>
                <a:latin typeface="Times New Roman" panose="02020603050405020304" pitchFamily="18" charset="0"/>
                <a:cs typeface="Times New Roman" panose="02020603050405020304" pitchFamily="18" charset="0"/>
              </a:defRPr>
            </a:lvl1pPr>
          </a:lstStyle>
          <a:p>
            <a:r>
              <a:rPr lang="en-US" dirty="0"/>
              <a:t>Your title goes here</a:t>
            </a:r>
            <a:endParaRPr lang="en-GB" dirty="0"/>
          </a:p>
        </p:txBody>
      </p:sp>
      <p:sp>
        <p:nvSpPr>
          <p:cNvPr id="3" name="Subtitle 2"/>
          <p:cNvSpPr>
            <a:spLocks noGrp="1"/>
          </p:cNvSpPr>
          <p:nvPr>
            <p:ph type="subTitle" idx="1" hasCustomPrompt="1"/>
          </p:nvPr>
        </p:nvSpPr>
        <p:spPr>
          <a:xfrm>
            <a:off x="815414" y="5546155"/>
            <a:ext cx="10551086" cy="589947"/>
          </a:xfrm>
          <a:prstGeom prst="rect">
            <a:avLst/>
          </a:prstGeom>
        </p:spPr>
        <p:txBody>
          <a:bodyPr lIns="0" tIns="0" rIns="0" bIns="0">
            <a:noAutofit/>
          </a:bodyPr>
          <a:lstStyle>
            <a:lvl1pPr marL="0" marR="0" indent="0" algn="l" defTabSz="1219169" rtl="0" eaLnBrk="1" fontAlgn="auto" latinLnBrk="0" hangingPunct="1">
              <a:lnSpc>
                <a:spcPts val="3500"/>
              </a:lnSpc>
              <a:spcBef>
                <a:spcPts val="0"/>
              </a:spcBef>
              <a:spcAft>
                <a:spcPts val="0"/>
              </a:spcAft>
              <a:buClr>
                <a:srgbClr val="007C85"/>
              </a:buClr>
              <a:buSzTx/>
              <a:buFont typeface="Arial" pitchFamily="34" charset="0"/>
              <a:buNone/>
              <a:tabLst/>
              <a:defRPr sz="2300" b="0" u="none" cap="none" spc="0" baseline="0">
                <a:solidFill>
                  <a:schemeClr val="bg1"/>
                </a:solidFill>
                <a:latin typeface="Arial" pitchFamily="34" charset="0"/>
                <a:cs typeface="Arial" pitchFamily="34" charset="0"/>
              </a:defRPr>
            </a:lvl1pPr>
            <a:lvl2pPr marL="0" indent="0" algn="l">
              <a:buNone/>
              <a:defRPr sz="1999" b="1">
                <a:solidFill>
                  <a:schemeClr val="bg1"/>
                </a:solidFill>
              </a:defRPr>
            </a:lvl2pPr>
            <a:lvl3pPr marL="1219169"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3" indent="0" algn="ctr">
              <a:buNone/>
              <a:defRPr>
                <a:solidFill>
                  <a:schemeClr val="tx1">
                    <a:tint val="75000"/>
                  </a:schemeClr>
                </a:solidFill>
              </a:defRPr>
            </a:lvl6pPr>
            <a:lvl7pPr marL="3657508" indent="0" algn="ctr">
              <a:buNone/>
              <a:defRPr>
                <a:solidFill>
                  <a:schemeClr val="tx1">
                    <a:tint val="75000"/>
                  </a:schemeClr>
                </a:solidFill>
              </a:defRPr>
            </a:lvl7pPr>
            <a:lvl8pPr marL="4267092" indent="0" algn="ctr">
              <a:buNone/>
              <a:defRPr>
                <a:solidFill>
                  <a:schemeClr val="tx1">
                    <a:tint val="75000"/>
                  </a:schemeClr>
                </a:solidFill>
              </a:defRPr>
            </a:lvl8pPr>
            <a:lvl9pPr marL="4876678" indent="0" algn="ctr">
              <a:buNone/>
              <a:defRPr>
                <a:solidFill>
                  <a:schemeClr val="tx1">
                    <a:tint val="75000"/>
                  </a:schemeClr>
                </a:solidFill>
              </a:defRPr>
            </a:lvl9pPr>
          </a:lstStyle>
          <a:p>
            <a:pPr marL="0" marR="0" lvl="0" indent="0" algn="l" defTabSz="1219169" rtl="0" eaLnBrk="1" fontAlgn="auto" latinLnBrk="0" hangingPunct="1">
              <a:lnSpc>
                <a:spcPts val="3467"/>
              </a:lnSpc>
              <a:spcBef>
                <a:spcPts val="0"/>
              </a:spcBef>
              <a:spcAft>
                <a:spcPts val="267"/>
              </a:spcAft>
              <a:buClr>
                <a:srgbClr val="007C85"/>
              </a:buClr>
              <a:buSzTx/>
              <a:buFont typeface="Arial" pitchFamily="34" charset="0"/>
              <a:buNone/>
              <a:tabLst/>
              <a:defRPr/>
            </a:pPr>
            <a:r>
              <a:rPr lang="en-US" dirty="0"/>
              <a:t>Sarah Taggart - Partner, Dispute Resolution</a:t>
            </a:r>
          </a:p>
          <a:p>
            <a:r>
              <a:rPr lang="en-US" dirty="0"/>
              <a:t> </a:t>
            </a:r>
          </a:p>
        </p:txBody>
      </p:sp>
      <p:sp>
        <p:nvSpPr>
          <p:cNvPr id="19" name="Text Placeholder 18"/>
          <p:cNvSpPr>
            <a:spLocks noGrp="1"/>
          </p:cNvSpPr>
          <p:nvPr>
            <p:ph type="body" sz="quarter" idx="13" hasCustomPrompt="1"/>
          </p:nvPr>
        </p:nvSpPr>
        <p:spPr>
          <a:xfrm>
            <a:off x="815414" y="288272"/>
            <a:ext cx="4032448" cy="504540"/>
          </a:xfrm>
          <a:prstGeom prst="rect">
            <a:avLst/>
          </a:prstGeom>
        </p:spPr>
        <p:txBody>
          <a:bodyPr lIns="0" tIns="0" rIns="0" bIns="0" anchor="b" anchorCtr="0">
            <a:normAutofit/>
          </a:bodyPr>
          <a:lstStyle>
            <a:lvl1pPr>
              <a:buNone/>
              <a:defRPr sz="1400" b="0" cap="all" spc="100" baseline="0">
                <a:solidFill>
                  <a:schemeClr val="bg1"/>
                </a:solidFill>
                <a:latin typeface="Arial" pitchFamily="34" charset="0"/>
                <a:cs typeface="Arial" pitchFamily="34" charset="0"/>
              </a:defRPr>
            </a:lvl1pPr>
          </a:lstStyle>
          <a:p>
            <a:pPr lvl="0"/>
            <a:r>
              <a:rPr lang="en-US" dirty="0"/>
              <a:t>Enter Date here</a:t>
            </a:r>
            <a:endParaRPr lang="en-GB" dirty="0"/>
          </a:p>
        </p:txBody>
      </p:sp>
      <p:pic>
        <p:nvPicPr>
          <p:cNvPr id="4" name="Picture 3">
            <a:extLst>
              <a:ext uri="{FF2B5EF4-FFF2-40B4-BE49-F238E27FC236}">
                <a16:creationId xmlns:a16="http://schemas.microsoft.com/office/drawing/2014/main" id="{6E1F4AE2-CA49-CA6D-6245-08A39B5AC0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9127" y="352610"/>
            <a:ext cx="1932399" cy="498574"/>
          </a:xfrm>
          <a:prstGeom prst="rect">
            <a:avLst/>
          </a:prstGeom>
        </p:spPr>
      </p:pic>
      <p:sp>
        <p:nvSpPr>
          <p:cNvPr id="6" name="Right Triangle 5">
            <a:extLst>
              <a:ext uri="{FF2B5EF4-FFF2-40B4-BE49-F238E27FC236}">
                <a16:creationId xmlns:a16="http://schemas.microsoft.com/office/drawing/2014/main" id="{6BAABE5B-1518-5FFD-F283-831CDFFE022E}"/>
              </a:ext>
            </a:extLst>
          </p:cNvPr>
          <p:cNvSpPr>
            <a:spLocks noChangeAspect="1"/>
          </p:cNvSpPr>
          <p:nvPr userDrawn="1"/>
        </p:nvSpPr>
        <p:spPr>
          <a:xfrm rot="10800000">
            <a:off x="9037564" y="0"/>
            <a:ext cx="3216430" cy="4693873"/>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pic>
        <p:nvPicPr>
          <p:cNvPr id="7" name="Picture 6">
            <a:extLst>
              <a:ext uri="{FF2B5EF4-FFF2-40B4-BE49-F238E27FC236}">
                <a16:creationId xmlns:a16="http://schemas.microsoft.com/office/drawing/2014/main" id="{A9C45F3E-5897-CF63-7E08-433EE250CD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9127" y="352610"/>
            <a:ext cx="1932399" cy="498574"/>
          </a:xfrm>
          <a:prstGeom prst="rect">
            <a:avLst/>
          </a:prstGeom>
        </p:spPr>
      </p:pic>
    </p:spTree>
    <p:extLst>
      <p:ext uri="{BB962C8B-B14F-4D97-AF65-F5344CB8AC3E}">
        <p14:creationId xmlns:p14="http://schemas.microsoft.com/office/powerpoint/2010/main" val="29043533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TITLE – COVER ONLY (USE ONCE) PURPLE">
    <p:bg>
      <p:bgPr>
        <a:solidFill>
          <a:srgbClr val="402A60"/>
        </a:solidFill>
        <a:effectLst/>
      </p:bgPr>
    </p:bg>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788AC2B9-4F1B-380E-049C-FE5C5D4A05A2}"/>
              </a:ext>
            </a:extLst>
          </p:cNvPr>
          <p:cNvSpPr>
            <a:spLocks noChangeAspect="1"/>
          </p:cNvSpPr>
          <p:nvPr/>
        </p:nvSpPr>
        <p:spPr>
          <a:xfrm rot="10800000">
            <a:off x="8975570" y="0"/>
            <a:ext cx="3216430" cy="4693873"/>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Title 1"/>
          <p:cNvSpPr>
            <a:spLocks noGrp="1"/>
          </p:cNvSpPr>
          <p:nvPr>
            <p:ph type="ctrTitle" hasCustomPrompt="1"/>
          </p:nvPr>
        </p:nvSpPr>
        <p:spPr>
          <a:xfrm>
            <a:off x="806883" y="2257677"/>
            <a:ext cx="8708591" cy="3131378"/>
          </a:xfrm>
          <a:prstGeom prst="rect">
            <a:avLst/>
          </a:prstGeom>
        </p:spPr>
        <p:txBody>
          <a:bodyPr lIns="0" tIns="0" rIns="0" bIns="0" anchor="b" anchorCtr="0">
            <a:noAutofit/>
          </a:bodyPr>
          <a:lstStyle>
            <a:lvl1pPr algn="l">
              <a:lnSpc>
                <a:spcPts val="5800"/>
              </a:lnSpc>
              <a:defRPr sz="5500" b="1" spc="50" baseline="0">
                <a:solidFill>
                  <a:schemeClr val="bg1"/>
                </a:solidFill>
                <a:latin typeface="Times New Roman" panose="02020603050405020304" pitchFamily="18" charset="0"/>
                <a:cs typeface="Times New Roman" panose="02020603050405020304" pitchFamily="18" charset="0"/>
              </a:defRPr>
            </a:lvl1pPr>
          </a:lstStyle>
          <a:p>
            <a:r>
              <a:rPr lang="en-US" dirty="0"/>
              <a:t>Your title goes here</a:t>
            </a:r>
            <a:endParaRPr lang="en-GB" dirty="0"/>
          </a:p>
        </p:txBody>
      </p:sp>
      <p:sp>
        <p:nvSpPr>
          <p:cNvPr id="3" name="Subtitle 2"/>
          <p:cNvSpPr>
            <a:spLocks noGrp="1"/>
          </p:cNvSpPr>
          <p:nvPr>
            <p:ph type="subTitle" idx="1" hasCustomPrompt="1"/>
          </p:nvPr>
        </p:nvSpPr>
        <p:spPr>
          <a:xfrm>
            <a:off x="815414" y="5543041"/>
            <a:ext cx="10551086" cy="589947"/>
          </a:xfrm>
          <a:prstGeom prst="rect">
            <a:avLst/>
          </a:prstGeom>
        </p:spPr>
        <p:txBody>
          <a:bodyPr lIns="0" tIns="0" rIns="0" bIns="0">
            <a:noAutofit/>
          </a:bodyPr>
          <a:lstStyle>
            <a:lvl1pPr marL="0" marR="0" indent="0" algn="l" defTabSz="1219169" rtl="0" eaLnBrk="1" fontAlgn="auto" latinLnBrk="0" hangingPunct="1">
              <a:lnSpc>
                <a:spcPts val="3500"/>
              </a:lnSpc>
              <a:spcBef>
                <a:spcPts val="0"/>
              </a:spcBef>
              <a:spcAft>
                <a:spcPts val="0"/>
              </a:spcAft>
              <a:buClr>
                <a:srgbClr val="007C85"/>
              </a:buClr>
              <a:buSzTx/>
              <a:buFont typeface="Arial" pitchFamily="34" charset="0"/>
              <a:buNone/>
              <a:tabLst/>
              <a:defRPr sz="2300" b="0" u="none" cap="none" spc="0" baseline="0">
                <a:solidFill>
                  <a:schemeClr val="bg1"/>
                </a:solidFill>
                <a:latin typeface="Arial" pitchFamily="34" charset="0"/>
                <a:cs typeface="Arial" pitchFamily="34" charset="0"/>
              </a:defRPr>
            </a:lvl1pPr>
            <a:lvl2pPr marL="0" indent="0" algn="l">
              <a:buNone/>
              <a:defRPr sz="1999" b="1">
                <a:solidFill>
                  <a:schemeClr val="bg1"/>
                </a:solidFill>
              </a:defRPr>
            </a:lvl2pPr>
            <a:lvl3pPr marL="1219169"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3" indent="0" algn="ctr">
              <a:buNone/>
              <a:defRPr>
                <a:solidFill>
                  <a:schemeClr val="tx1">
                    <a:tint val="75000"/>
                  </a:schemeClr>
                </a:solidFill>
              </a:defRPr>
            </a:lvl6pPr>
            <a:lvl7pPr marL="3657508" indent="0" algn="ctr">
              <a:buNone/>
              <a:defRPr>
                <a:solidFill>
                  <a:schemeClr val="tx1">
                    <a:tint val="75000"/>
                  </a:schemeClr>
                </a:solidFill>
              </a:defRPr>
            </a:lvl7pPr>
            <a:lvl8pPr marL="4267092" indent="0" algn="ctr">
              <a:buNone/>
              <a:defRPr>
                <a:solidFill>
                  <a:schemeClr val="tx1">
                    <a:tint val="75000"/>
                  </a:schemeClr>
                </a:solidFill>
              </a:defRPr>
            </a:lvl8pPr>
            <a:lvl9pPr marL="4876678" indent="0" algn="ctr">
              <a:buNone/>
              <a:defRPr>
                <a:solidFill>
                  <a:schemeClr val="tx1">
                    <a:tint val="75000"/>
                  </a:schemeClr>
                </a:solidFill>
              </a:defRPr>
            </a:lvl9pPr>
          </a:lstStyle>
          <a:p>
            <a:pPr marL="0" marR="0" lvl="0" indent="0" algn="l" defTabSz="1219169" rtl="0" eaLnBrk="1" fontAlgn="auto" latinLnBrk="0" hangingPunct="1">
              <a:lnSpc>
                <a:spcPts val="3467"/>
              </a:lnSpc>
              <a:spcBef>
                <a:spcPts val="0"/>
              </a:spcBef>
              <a:spcAft>
                <a:spcPts val="267"/>
              </a:spcAft>
              <a:buClr>
                <a:srgbClr val="007C85"/>
              </a:buClr>
              <a:buSzTx/>
              <a:buFont typeface="Arial" pitchFamily="34" charset="0"/>
              <a:buNone/>
              <a:tabLst/>
              <a:defRPr/>
            </a:pPr>
            <a:r>
              <a:rPr lang="en-US" dirty="0"/>
              <a:t>Sarah Taggart - Partner, Dispute Resolution</a:t>
            </a:r>
          </a:p>
          <a:p>
            <a:r>
              <a:rPr lang="en-US" dirty="0"/>
              <a:t> </a:t>
            </a:r>
          </a:p>
        </p:txBody>
      </p:sp>
      <p:sp>
        <p:nvSpPr>
          <p:cNvPr id="19" name="Text Placeholder 18"/>
          <p:cNvSpPr>
            <a:spLocks noGrp="1"/>
          </p:cNvSpPr>
          <p:nvPr>
            <p:ph type="body" sz="quarter" idx="13" hasCustomPrompt="1"/>
          </p:nvPr>
        </p:nvSpPr>
        <p:spPr>
          <a:xfrm>
            <a:off x="815414" y="288272"/>
            <a:ext cx="4032448" cy="504540"/>
          </a:xfrm>
          <a:prstGeom prst="rect">
            <a:avLst/>
          </a:prstGeom>
        </p:spPr>
        <p:txBody>
          <a:bodyPr lIns="0" tIns="0" rIns="0" bIns="0" anchor="b" anchorCtr="0">
            <a:normAutofit/>
          </a:bodyPr>
          <a:lstStyle>
            <a:lvl1pPr>
              <a:buNone/>
              <a:defRPr sz="1400" b="0" cap="all" spc="100" baseline="0">
                <a:solidFill>
                  <a:schemeClr val="bg1"/>
                </a:solidFill>
                <a:latin typeface="Arial" pitchFamily="34" charset="0"/>
                <a:cs typeface="Arial" pitchFamily="34" charset="0"/>
              </a:defRPr>
            </a:lvl1pPr>
          </a:lstStyle>
          <a:p>
            <a:pPr lvl="0"/>
            <a:r>
              <a:rPr lang="en-US" dirty="0"/>
              <a:t>Enter Date here</a:t>
            </a:r>
            <a:endParaRPr lang="en-GB" dirty="0"/>
          </a:p>
        </p:txBody>
      </p:sp>
      <p:pic>
        <p:nvPicPr>
          <p:cNvPr id="4" name="Picture 3">
            <a:extLst>
              <a:ext uri="{FF2B5EF4-FFF2-40B4-BE49-F238E27FC236}">
                <a16:creationId xmlns:a16="http://schemas.microsoft.com/office/drawing/2014/main" id="{6E1F4AE2-CA49-CA6D-6245-08A39B5AC0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9127" y="352610"/>
            <a:ext cx="1932399" cy="498574"/>
          </a:xfrm>
          <a:prstGeom prst="rect">
            <a:avLst/>
          </a:prstGeom>
        </p:spPr>
      </p:pic>
      <p:sp>
        <p:nvSpPr>
          <p:cNvPr id="6" name="Right Triangle 5">
            <a:extLst>
              <a:ext uri="{FF2B5EF4-FFF2-40B4-BE49-F238E27FC236}">
                <a16:creationId xmlns:a16="http://schemas.microsoft.com/office/drawing/2014/main" id="{F4B189EF-8FAB-1C22-A02C-630E801D4317}"/>
              </a:ext>
            </a:extLst>
          </p:cNvPr>
          <p:cNvSpPr>
            <a:spLocks noChangeAspect="1"/>
          </p:cNvSpPr>
          <p:nvPr userDrawn="1"/>
        </p:nvSpPr>
        <p:spPr>
          <a:xfrm rot="10800000">
            <a:off x="8975570" y="0"/>
            <a:ext cx="3216430" cy="4693873"/>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pic>
        <p:nvPicPr>
          <p:cNvPr id="7" name="Picture 6">
            <a:extLst>
              <a:ext uri="{FF2B5EF4-FFF2-40B4-BE49-F238E27FC236}">
                <a16:creationId xmlns:a16="http://schemas.microsoft.com/office/drawing/2014/main" id="{C1971B72-2E81-78A9-B5D7-E7D24BCF81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9127" y="352610"/>
            <a:ext cx="1932399" cy="498574"/>
          </a:xfrm>
          <a:prstGeom prst="rect">
            <a:avLst/>
          </a:prstGeom>
        </p:spPr>
      </p:pic>
    </p:spTree>
    <p:extLst>
      <p:ext uri="{BB962C8B-B14F-4D97-AF65-F5344CB8AC3E}">
        <p14:creationId xmlns:p14="http://schemas.microsoft.com/office/powerpoint/2010/main" val="38113670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lank deep purple">
    <p:bg>
      <p:bgPr>
        <a:solidFill>
          <a:srgbClr val="4C357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3179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nk ribenna">
    <p:bg>
      <p:bgPr>
        <a:solidFill>
          <a:srgbClr val="5C42A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2774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ECTION TITLE AND SUBTITLE – SECTION BREAK ONLY - PURPLE purple - SECTION BREAK ONLY PURPLE">
    <p:bg>
      <p:bgPr>
        <a:solidFill>
          <a:schemeClr val="tx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5F58249-62EF-4397-FBE8-95C829D96791}"/>
              </a:ext>
            </a:extLst>
          </p:cNvPr>
          <p:cNvSpPr>
            <a:spLocks noGrp="1"/>
          </p:cNvSpPr>
          <p:nvPr>
            <p:ph type="body" sz="quarter" idx="11" hasCustomPrompt="1"/>
          </p:nvPr>
        </p:nvSpPr>
        <p:spPr>
          <a:xfrm>
            <a:off x="814388" y="5639442"/>
            <a:ext cx="9730182" cy="636587"/>
          </a:xfrm>
        </p:spPr>
        <p:txBody>
          <a:bodyPr anchor="t" anchorCtr="0">
            <a:noAutofit/>
          </a:bodyPr>
          <a:lstStyle>
            <a:lvl1pPr algn="l">
              <a:spcBef>
                <a:spcPts val="0"/>
              </a:spcBef>
              <a:spcAft>
                <a:spcPts val="0"/>
              </a:spcAft>
              <a:buNone/>
              <a:defRPr sz="2000" u="none" cap="none" baseline="0"/>
            </a:lvl1pPr>
          </a:lstStyle>
          <a:p>
            <a:pPr lvl="0"/>
            <a:r>
              <a:rPr lang="en-GB" dirty="0"/>
              <a:t>Presenter or other note can go here</a:t>
            </a:r>
          </a:p>
        </p:txBody>
      </p:sp>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3" name="Text Placeholder 10">
            <a:extLst>
              <a:ext uri="{FF2B5EF4-FFF2-40B4-BE49-F238E27FC236}">
                <a16:creationId xmlns:a16="http://schemas.microsoft.com/office/drawing/2014/main" id="{0686E6E8-F4A4-77EE-A732-D42388C1C95B}"/>
              </a:ext>
            </a:extLst>
          </p:cNvPr>
          <p:cNvSpPr>
            <a:spLocks noGrp="1"/>
          </p:cNvSpPr>
          <p:nvPr>
            <p:ph type="body" sz="quarter" idx="10" hasCustomPrompt="1"/>
          </p:nvPr>
        </p:nvSpPr>
        <p:spPr>
          <a:xfrm>
            <a:off x="814388" y="2111920"/>
            <a:ext cx="7944043" cy="3306762"/>
          </a:xfrm>
          <a:prstGeom prst="rect">
            <a:avLst/>
          </a:prstGeom>
        </p:spPr>
        <p:txBody>
          <a:bodyPr anchor="b" anchorCtr="0">
            <a:noAutofit/>
          </a:bodyPr>
          <a:lstStyle>
            <a:lvl1pPr marL="0" indent="0">
              <a:lnSpc>
                <a:spcPts val="6000"/>
              </a:lnSpc>
              <a:spcBef>
                <a:spcPts val="600"/>
              </a:spcBef>
              <a:spcAft>
                <a:spcPts val="600"/>
              </a:spcAft>
              <a:buNone/>
              <a:defRPr sz="65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2" name="Text Placeholder 18">
            <a:extLst>
              <a:ext uri="{FF2B5EF4-FFF2-40B4-BE49-F238E27FC236}">
                <a16:creationId xmlns:a16="http://schemas.microsoft.com/office/drawing/2014/main" id="{EE504BED-D6BD-DC9E-1ADF-497710006971}"/>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rgbClr val="745ABE"/>
                </a:solidFill>
                <a:latin typeface="Arial" pitchFamily="34" charset="0"/>
                <a:cs typeface="Arial" pitchFamily="34" charset="0"/>
              </a:defRPr>
            </a:lvl1pPr>
          </a:lstStyle>
          <a:p>
            <a:pPr lvl="0"/>
            <a:r>
              <a:rPr lang="en-GB" dirty="0"/>
              <a:t>01</a:t>
            </a:r>
          </a:p>
        </p:txBody>
      </p:sp>
      <p:pic>
        <p:nvPicPr>
          <p:cNvPr id="4" name="Picture 3">
            <a:extLst>
              <a:ext uri="{FF2B5EF4-FFF2-40B4-BE49-F238E27FC236}">
                <a16:creationId xmlns:a16="http://schemas.microsoft.com/office/drawing/2014/main" id="{507A9AA4-6493-4640-CE69-21A733841E5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8004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2" presetClass="entr" presetSubtype="4"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1+#ppt_h/2"/>
                          </p:val>
                        </p:tav>
                        <p:tav tm="100000">
                          <p:val>
                            <p:strVal val="#ppt_y"/>
                          </p:val>
                        </p:tav>
                      </p:tavLst>
                    </p:anim>
                  </p:childTnLst>
                </p:cTn>
              </p:par>
            </p:tnLst>
          </p:tmpl>
        </p:tmplLst>
      </p:bldP>
      <p:bldP spid="3" grpId="0" build="p">
        <p:tmplLst>
          <p:tmpl lvl="1">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ECTION TITLE AND SUBTITLE WITH PICTURE – SECTION BREAK ONLY PURPLE">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7" name="Text Placeholder 7">
            <a:extLst>
              <a:ext uri="{FF2B5EF4-FFF2-40B4-BE49-F238E27FC236}">
                <a16:creationId xmlns:a16="http://schemas.microsoft.com/office/drawing/2014/main" id="{2FADA1B9-C6CD-A6AA-F0C8-5469E8DF3D14}"/>
              </a:ext>
            </a:extLst>
          </p:cNvPr>
          <p:cNvSpPr>
            <a:spLocks noGrp="1"/>
          </p:cNvSpPr>
          <p:nvPr>
            <p:ph type="body" sz="quarter" idx="11" hasCustomPrompt="1"/>
          </p:nvPr>
        </p:nvSpPr>
        <p:spPr>
          <a:xfrm>
            <a:off x="814389" y="5638370"/>
            <a:ext cx="4768483" cy="616688"/>
          </a:xfrm>
        </p:spPr>
        <p:txBody>
          <a:bodyPr anchor="t" anchorCtr="0">
            <a:noAutofit/>
          </a:bodyPr>
          <a:lstStyle>
            <a:lvl1pPr marL="0" indent="0" algn="l">
              <a:lnSpc>
                <a:spcPts val="2500"/>
              </a:lnSpc>
              <a:spcBef>
                <a:spcPts val="0"/>
              </a:spcBef>
              <a:spcAft>
                <a:spcPts val="0"/>
              </a:spcAft>
              <a:buNone/>
              <a:defRPr sz="2000" u="none" cap="none" baseline="0"/>
            </a:lvl1pPr>
          </a:lstStyle>
          <a:p>
            <a:pPr lvl="0"/>
            <a:r>
              <a:rPr lang="en-GB" dirty="0"/>
              <a:t>Presenter, section number or other note can go here</a:t>
            </a:r>
          </a:p>
        </p:txBody>
      </p:sp>
      <p:sp>
        <p:nvSpPr>
          <p:cNvPr id="2" name="Picture Placeholder 3">
            <a:extLst>
              <a:ext uri="{FF2B5EF4-FFF2-40B4-BE49-F238E27FC236}">
                <a16:creationId xmlns:a16="http://schemas.microsoft.com/office/drawing/2014/main" id="{D5685748-B8C0-7D14-0E82-21F6C7AF608A}"/>
              </a:ext>
            </a:extLst>
          </p:cNvPr>
          <p:cNvSpPr>
            <a:spLocks noGrp="1"/>
          </p:cNvSpPr>
          <p:nvPr>
            <p:ph type="pic" sz="quarter" idx="12"/>
          </p:nvPr>
        </p:nvSpPr>
        <p:spPr>
          <a:xfrm>
            <a:off x="6423471" y="0"/>
            <a:ext cx="5768529" cy="6351588"/>
          </a:xfrm>
          <a:solidFill>
            <a:schemeClr val="accent5"/>
          </a:solidFill>
        </p:spPr>
        <p:txBody>
          <a:bodyPr/>
          <a:lstStyle/>
          <a:p>
            <a:r>
              <a:rPr lang="en-GB"/>
              <a:t>Click icon to add picture</a:t>
            </a:r>
          </a:p>
        </p:txBody>
      </p:sp>
      <p:sp>
        <p:nvSpPr>
          <p:cNvPr id="3" name="Text Placeholder 10">
            <a:extLst>
              <a:ext uri="{FF2B5EF4-FFF2-40B4-BE49-F238E27FC236}">
                <a16:creationId xmlns:a16="http://schemas.microsoft.com/office/drawing/2014/main" id="{9308B8E0-7045-3F41-2B11-238382D69218}"/>
              </a:ext>
            </a:extLst>
          </p:cNvPr>
          <p:cNvSpPr>
            <a:spLocks noGrp="1"/>
          </p:cNvSpPr>
          <p:nvPr>
            <p:ph type="body" sz="quarter" idx="10" hasCustomPrompt="1"/>
          </p:nvPr>
        </p:nvSpPr>
        <p:spPr>
          <a:xfrm>
            <a:off x="814389" y="2096805"/>
            <a:ext cx="5137149" cy="3306762"/>
          </a:xfrm>
          <a:prstGeom prst="rect">
            <a:avLst/>
          </a:prstGeom>
        </p:spPr>
        <p:txBody>
          <a:bodyPr anchor="b" anchorCtr="0">
            <a:noAutofit/>
          </a:bodyPr>
          <a:lstStyle>
            <a:lvl1pPr marL="0" indent="0">
              <a:lnSpc>
                <a:spcPts val="5800"/>
              </a:lnSpc>
              <a:spcBef>
                <a:spcPts val="600"/>
              </a:spcBef>
              <a:spcAft>
                <a:spcPts val="600"/>
              </a:spcAft>
              <a:buNone/>
              <a:defRPr sz="60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5" name="Text Placeholder 18">
            <a:extLst>
              <a:ext uri="{FF2B5EF4-FFF2-40B4-BE49-F238E27FC236}">
                <a16:creationId xmlns:a16="http://schemas.microsoft.com/office/drawing/2014/main" id="{5B7F38F3-EA44-1F24-19A4-7251E19AA338}"/>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rgbClr val="745ABE"/>
                </a:solidFill>
                <a:latin typeface="Arial" pitchFamily="34" charset="0"/>
                <a:cs typeface="Arial" pitchFamily="34" charset="0"/>
              </a:defRPr>
            </a:lvl1pPr>
          </a:lstStyle>
          <a:p>
            <a:pPr lvl="0"/>
            <a:r>
              <a:rPr lang="en-GB" dirty="0"/>
              <a:t>01</a:t>
            </a:r>
          </a:p>
        </p:txBody>
      </p:sp>
      <p:pic>
        <p:nvPicPr>
          <p:cNvPr id="4" name="Picture 3">
            <a:extLst>
              <a:ext uri="{FF2B5EF4-FFF2-40B4-BE49-F238E27FC236}">
                <a16:creationId xmlns:a16="http://schemas.microsoft.com/office/drawing/2014/main" id="{84F4C81E-7178-C444-E85D-B563F7853B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55136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2"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ppt_x"/>
                          </p:val>
                        </p:tav>
                        <p:tav tm="100000">
                          <p:val>
                            <p:strVal val="#ppt_x"/>
                          </p:val>
                        </p:tav>
                      </p:tavLst>
                    </p:anim>
                    <p:anim calcmode="lin" valueType="num">
                      <p:cBhvr additive="base">
                        <p:cTn dur="500" fill="hold"/>
                        <p:tgtEl>
                          <p:spTgt spid="7"/>
                        </p:tgtEl>
                        <p:attrNameLst>
                          <p:attrName>ppt_y</p:attrName>
                        </p:attrNameLst>
                      </p:cBhvr>
                      <p:tavLst>
                        <p:tav tm="0">
                          <p:val>
                            <p:strVal val="1+#ppt_h/2"/>
                          </p:val>
                        </p:tav>
                        <p:tav tm="100000">
                          <p:val>
                            <p:strVal val="#ppt_y"/>
                          </p:val>
                        </p:tav>
                      </p:tavLst>
                    </p:anim>
                  </p:childTnLst>
                </p:cTn>
              </p:par>
            </p:tnLst>
          </p:tmpl>
        </p:tmplLst>
      </p:bldP>
      <p:bldP spid="2" grpId="0" animBg="1"/>
      <p:bldP spid="3" grpId="0" build="p">
        <p:tmplLst>
          <p:tmpl lvl="1">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 SECTION BREAK ONLY purple - SECTION BREAK ONLY - PURPLE">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5" name="Text Placeholder 10">
            <a:extLst>
              <a:ext uri="{FF2B5EF4-FFF2-40B4-BE49-F238E27FC236}">
                <a16:creationId xmlns:a16="http://schemas.microsoft.com/office/drawing/2014/main" id="{7B07BC5F-B683-703B-1606-48D343EA6CC9}"/>
              </a:ext>
            </a:extLst>
          </p:cNvPr>
          <p:cNvSpPr>
            <a:spLocks noGrp="1"/>
          </p:cNvSpPr>
          <p:nvPr>
            <p:ph type="body" sz="quarter" idx="10" hasCustomPrompt="1"/>
          </p:nvPr>
        </p:nvSpPr>
        <p:spPr>
          <a:xfrm>
            <a:off x="814388" y="2575148"/>
            <a:ext cx="7944043" cy="3306762"/>
          </a:xfrm>
          <a:prstGeom prst="rect">
            <a:avLst/>
          </a:prstGeom>
        </p:spPr>
        <p:txBody>
          <a:bodyPr anchor="b" anchorCtr="0">
            <a:noAutofit/>
          </a:bodyPr>
          <a:lstStyle>
            <a:lvl1pPr marL="0" indent="0">
              <a:lnSpc>
                <a:spcPts val="6000"/>
              </a:lnSpc>
              <a:spcBef>
                <a:spcPts val="600"/>
              </a:spcBef>
              <a:spcAft>
                <a:spcPts val="600"/>
              </a:spcAft>
              <a:buNone/>
              <a:defRPr sz="65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3" name="Text Placeholder 18">
            <a:extLst>
              <a:ext uri="{FF2B5EF4-FFF2-40B4-BE49-F238E27FC236}">
                <a16:creationId xmlns:a16="http://schemas.microsoft.com/office/drawing/2014/main" id="{9392B4CC-2486-3092-8AF9-85EC8E270688}"/>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rgbClr val="745ABE"/>
                </a:solidFill>
                <a:latin typeface="Arial" pitchFamily="34" charset="0"/>
                <a:cs typeface="Arial" pitchFamily="34" charset="0"/>
              </a:defRPr>
            </a:lvl1pPr>
          </a:lstStyle>
          <a:p>
            <a:pPr lvl="0"/>
            <a:r>
              <a:rPr lang="en-GB" dirty="0"/>
              <a:t>01</a:t>
            </a:r>
          </a:p>
        </p:txBody>
      </p:sp>
      <p:pic>
        <p:nvPicPr>
          <p:cNvPr id="2" name="Picture 1">
            <a:extLst>
              <a:ext uri="{FF2B5EF4-FFF2-40B4-BE49-F238E27FC236}">
                <a16:creationId xmlns:a16="http://schemas.microsoft.com/office/drawing/2014/main" id="{97CCC7A3-AD94-1A55-2550-DA7CA5CD9C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121582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2" presetClass="entr" presetSubtype="4"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ppt_x"/>
                          </p:val>
                        </p:tav>
                        <p:tav tm="100000">
                          <p:val>
                            <p:strVal val="#ppt_x"/>
                          </p:val>
                        </p:tav>
                      </p:tavLst>
                    </p:anim>
                    <p:anim calcmode="lin" valueType="num">
                      <p:cBhvr additive="base">
                        <p:cTn dur="500" fill="hold"/>
                        <p:tgtEl>
                          <p:spTgt spid="5"/>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ECTION TITLE – SECTION BREAK ONLY - PURPLE purple - SECTION BREAK ONLY PURPLE">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7" name="Text Placeholder 10">
            <a:extLst>
              <a:ext uri="{FF2B5EF4-FFF2-40B4-BE49-F238E27FC236}">
                <a16:creationId xmlns:a16="http://schemas.microsoft.com/office/drawing/2014/main" id="{B1C61755-1854-BE03-A6FB-856DC2B6F142}"/>
              </a:ext>
            </a:extLst>
          </p:cNvPr>
          <p:cNvSpPr>
            <a:spLocks noGrp="1"/>
          </p:cNvSpPr>
          <p:nvPr>
            <p:ph type="body" sz="quarter" idx="10" hasCustomPrompt="1"/>
          </p:nvPr>
        </p:nvSpPr>
        <p:spPr>
          <a:xfrm>
            <a:off x="814388" y="2350235"/>
            <a:ext cx="5137150" cy="3509003"/>
          </a:xfrm>
          <a:prstGeom prst="rect">
            <a:avLst/>
          </a:prstGeom>
        </p:spPr>
        <p:txBody>
          <a:bodyPr anchor="b" anchorCtr="0">
            <a:noAutofit/>
          </a:bodyPr>
          <a:lstStyle>
            <a:lvl1pPr marL="0" indent="0">
              <a:lnSpc>
                <a:spcPts val="5900"/>
              </a:lnSpc>
              <a:spcBef>
                <a:spcPts val="600"/>
              </a:spcBef>
              <a:spcAft>
                <a:spcPts val="600"/>
              </a:spcAft>
              <a:buNone/>
              <a:defRPr sz="60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2" name="Picture Placeholder 3">
            <a:extLst>
              <a:ext uri="{FF2B5EF4-FFF2-40B4-BE49-F238E27FC236}">
                <a16:creationId xmlns:a16="http://schemas.microsoft.com/office/drawing/2014/main" id="{210028F3-C648-2C80-2486-29EEA92FACD5}"/>
              </a:ext>
            </a:extLst>
          </p:cNvPr>
          <p:cNvSpPr>
            <a:spLocks noGrp="1"/>
          </p:cNvSpPr>
          <p:nvPr>
            <p:ph type="pic" sz="quarter" idx="12"/>
          </p:nvPr>
        </p:nvSpPr>
        <p:spPr>
          <a:xfrm>
            <a:off x="6423471" y="0"/>
            <a:ext cx="5768529" cy="6351588"/>
          </a:xfrm>
          <a:solidFill>
            <a:schemeClr val="accent5"/>
          </a:solidFill>
        </p:spPr>
        <p:txBody>
          <a:bodyPr/>
          <a:lstStyle/>
          <a:p>
            <a:r>
              <a:rPr lang="en-GB"/>
              <a:t>Click icon to add picture</a:t>
            </a:r>
          </a:p>
        </p:txBody>
      </p:sp>
      <p:sp>
        <p:nvSpPr>
          <p:cNvPr id="4" name="Text Placeholder 18">
            <a:extLst>
              <a:ext uri="{FF2B5EF4-FFF2-40B4-BE49-F238E27FC236}">
                <a16:creationId xmlns:a16="http://schemas.microsoft.com/office/drawing/2014/main" id="{7F8C9524-DFDC-D5AE-33A9-6F659725F6FA}"/>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rgbClr val="745ABE"/>
                </a:solidFill>
                <a:latin typeface="Arial" pitchFamily="34" charset="0"/>
                <a:cs typeface="Arial" pitchFamily="34" charset="0"/>
              </a:defRPr>
            </a:lvl1pPr>
          </a:lstStyle>
          <a:p>
            <a:pPr lvl="0"/>
            <a:r>
              <a:rPr lang="en-GB" dirty="0"/>
              <a:t>01</a:t>
            </a:r>
          </a:p>
        </p:txBody>
      </p:sp>
      <p:pic>
        <p:nvPicPr>
          <p:cNvPr id="3" name="Picture 2">
            <a:extLst>
              <a:ext uri="{FF2B5EF4-FFF2-40B4-BE49-F238E27FC236}">
                <a16:creationId xmlns:a16="http://schemas.microsoft.com/office/drawing/2014/main" id="{87564B8D-6FC0-69BC-6C53-C702DCC58FF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45681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2" presetClass="entr" presetSubtype="4"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ppt_x"/>
                          </p:val>
                        </p:tav>
                        <p:tav tm="100000">
                          <p:val>
                            <p:strVal val="#ppt_x"/>
                          </p:val>
                        </p:tav>
                      </p:tavLst>
                    </p:anim>
                    <p:anim calcmode="lin" valueType="num">
                      <p:cBhvr additive="base">
                        <p:cTn dur="500" fill="hold"/>
                        <p:tgtEl>
                          <p:spTgt spid="7"/>
                        </p:tgtEl>
                        <p:attrNameLst>
                          <p:attrName>ppt_y</p:attrName>
                        </p:attrNameLst>
                      </p:cBhvr>
                      <p:tavLst>
                        <p:tav tm="0">
                          <p:val>
                            <p:strVal val="1+#ppt_h/2"/>
                          </p:val>
                        </p:tav>
                        <p:tav tm="100000">
                          <p:val>
                            <p:strVal val="#ppt_y"/>
                          </p:val>
                        </p:tav>
                      </p:tavLst>
                    </p:anim>
                  </p:childTnLst>
                </p:cTn>
              </p:par>
            </p:tnLst>
          </p:tmpl>
        </p:tmplLst>
      </p:bldP>
      <p:bldP spid="2"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AND SUBTITLE – SECTION BREAK ONLY - PURPLE purple - SECTION BREAK ONLY BLUE">
    <p:bg>
      <p:bgPr>
        <a:solidFill>
          <a:schemeClr val="bg2">
            <a:lumMod val="75000"/>
          </a:schemeClr>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6" name="Text Placeholder 7">
            <a:extLst>
              <a:ext uri="{FF2B5EF4-FFF2-40B4-BE49-F238E27FC236}">
                <a16:creationId xmlns:a16="http://schemas.microsoft.com/office/drawing/2014/main" id="{67583176-9CB5-FC97-7793-BDE0C49A6AEB}"/>
              </a:ext>
            </a:extLst>
          </p:cNvPr>
          <p:cNvSpPr>
            <a:spLocks noGrp="1"/>
          </p:cNvSpPr>
          <p:nvPr>
            <p:ph type="body" sz="quarter" idx="11" hasCustomPrompt="1"/>
          </p:nvPr>
        </p:nvSpPr>
        <p:spPr>
          <a:xfrm>
            <a:off x="814388" y="5649812"/>
            <a:ext cx="9730184" cy="636587"/>
          </a:xfrm>
        </p:spPr>
        <p:txBody>
          <a:bodyPr anchor="t" anchorCtr="0">
            <a:noAutofit/>
          </a:bodyPr>
          <a:lstStyle>
            <a:lvl1pPr algn="l">
              <a:spcBef>
                <a:spcPts val="0"/>
              </a:spcBef>
              <a:spcAft>
                <a:spcPts val="0"/>
              </a:spcAft>
              <a:buNone/>
              <a:defRPr sz="2000" u="none" cap="none" baseline="0"/>
            </a:lvl1pPr>
          </a:lstStyle>
          <a:p>
            <a:pPr lvl="0"/>
            <a:r>
              <a:rPr lang="en-GB" dirty="0" err="1"/>
              <a:t>Presenteror</a:t>
            </a:r>
            <a:r>
              <a:rPr lang="en-GB" dirty="0"/>
              <a:t> other note can go here</a:t>
            </a:r>
          </a:p>
        </p:txBody>
      </p:sp>
      <p:sp>
        <p:nvSpPr>
          <p:cNvPr id="2" name="Text Placeholder 10">
            <a:extLst>
              <a:ext uri="{FF2B5EF4-FFF2-40B4-BE49-F238E27FC236}">
                <a16:creationId xmlns:a16="http://schemas.microsoft.com/office/drawing/2014/main" id="{2F2E8FEA-7777-EA65-C5AE-2D2C3619EC97}"/>
              </a:ext>
            </a:extLst>
          </p:cNvPr>
          <p:cNvSpPr>
            <a:spLocks noGrp="1"/>
          </p:cNvSpPr>
          <p:nvPr>
            <p:ph type="body" sz="quarter" idx="10" hasCustomPrompt="1"/>
          </p:nvPr>
        </p:nvSpPr>
        <p:spPr>
          <a:xfrm>
            <a:off x="814388" y="2111919"/>
            <a:ext cx="7944043" cy="3306762"/>
          </a:xfrm>
          <a:prstGeom prst="rect">
            <a:avLst/>
          </a:prstGeom>
        </p:spPr>
        <p:txBody>
          <a:bodyPr anchor="b" anchorCtr="0">
            <a:noAutofit/>
          </a:bodyPr>
          <a:lstStyle>
            <a:lvl1pPr marL="0" indent="0">
              <a:lnSpc>
                <a:spcPts val="6000"/>
              </a:lnSpc>
              <a:spcBef>
                <a:spcPts val="600"/>
              </a:spcBef>
              <a:spcAft>
                <a:spcPts val="600"/>
              </a:spcAft>
              <a:buNone/>
              <a:defRPr sz="65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3" name="Text Placeholder 18">
            <a:extLst>
              <a:ext uri="{FF2B5EF4-FFF2-40B4-BE49-F238E27FC236}">
                <a16:creationId xmlns:a16="http://schemas.microsoft.com/office/drawing/2014/main" id="{BDF93BAE-1CBD-E9B6-A220-C6636444C44C}"/>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chemeClr val="bg2"/>
                </a:solidFill>
                <a:latin typeface="Arial" pitchFamily="34" charset="0"/>
                <a:cs typeface="Arial" pitchFamily="34" charset="0"/>
              </a:defRPr>
            </a:lvl1pPr>
          </a:lstStyle>
          <a:p>
            <a:pPr lvl="0"/>
            <a:r>
              <a:rPr lang="en-GB" dirty="0"/>
              <a:t>01</a:t>
            </a:r>
          </a:p>
        </p:txBody>
      </p:sp>
      <p:pic>
        <p:nvPicPr>
          <p:cNvPr id="4" name="Picture 3">
            <a:extLst>
              <a:ext uri="{FF2B5EF4-FFF2-40B4-BE49-F238E27FC236}">
                <a16:creationId xmlns:a16="http://schemas.microsoft.com/office/drawing/2014/main" id="{BE1A82D3-55FB-8115-DBDC-10C9F78ED3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5504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4"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ppt_x"/>
                          </p:val>
                        </p:tav>
                        <p:tav tm="100000">
                          <p:val>
                            <p:strVal val="#ppt_x"/>
                          </p:val>
                        </p:tav>
                      </p:tavLst>
                    </p:anim>
                    <p:anim calcmode="lin" valueType="num">
                      <p:cBhvr additive="base">
                        <p:cTn dur="500" fill="hold"/>
                        <p:tgtEl>
                          <p:spTgt spid="6"/>
                        </p:tgtEl>
                        <p:attrNameLst>
                          <p:attrName>ppt_y</p:attrName>
                        </p:attrNameLst>
                      </p:cBhvr>
                      <p:tavLst>
                        <p:tav tm="0">
                          <p:val>
                            <p:strVal val="1+#ppt_h/2"/>
                          </p:val>
                        </p:tav>
                        <p:tav tm="100000">
                          <p:val>
                            <p:strVal val="#ppt_y"/>
                          </p:val>
                        </p:tav>
                      </p:tavLst>
                    </p:anim>
                  </p:childTnLst>
                </p:cTn>
              </p:par>
            </p:tnLst>
          </p:tmpl>
        </p:tmplLst>
      </p:bldP>
      <p:bldP spid="2" grpId="0" build="p">
        <p:tmplLst>
          <p:tmpl lvl="1">
            <p:tnLst>
              <p:par>
                <p:cTn presetID="2" presetClass="entr" presetSubtype="4"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ppt_x"/>
                          </p:val>
                        </p:tav>
                        <p:tav tm="100000">
                          <p:val>
                            <p:strVal val="#ppt_x"/>
                          </p:val>
                        </p:tav>
                      </p:tavLst>
                    </p:anim>
                    <p:anim calcmode="lin" valueType="num">
                      <p:cBhvr additive="base">
                        <p:cTn dur="500" fill="hold"/>
                        <p:tgtEl>
                          <p:spTgt spid="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ECTION TITLE AND SUBTITLE WITH PICTURE – SECTION BREAK ONLY - PURPLE purple - SECTION BREAK ONLY BLUE">
    <p:bg>
      <p:bgPr>
        <a:solidFill>
          <a:schemeClr val="bg2">
            <a:lumMod val="75000"/>
          </a:schemeClr>
        </a:solid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0601E05-7FA9-FB05-B881-7D101990A70C}"/>
              </a:ext>
            </a:extLst>
          </p:cNvPr>
          <p:cNvSpPr>
            <a:spLocks noGrp="1"/>
          </p:cNvSpPr>
          <p:nvPr>
            <p:ph type="pic" sz="quarter" idx="12"/>
          </p:nvPr>
        </p:nvSpPr>
        <p:spPr>
          <a:xfrm>
            <a:off x="6423471" y="0"/>
            <a:ext cx="5768529" cy="6351588"/>
          </a:xfrm>
          <a:solidFill>
            <a:schemeClr val="bg2">
              <a:lumMod val="20000"/>
              <a:lumOff val="80000"/>
            </a:schemeClr>
          </a:solidFill>
        </p:spPr>
        <p:txBody>
          <a:bodyPr/>
          <a:lstStyle/>
          <a:p>
            <a:r>
              <a:rPr lang="en-GB"/>
              <a:t>Click icon to add picture</a:t>
            </a:r>
          </a:p>
        </p:txBody>
      </p:sp>
      <p:sp>
        <p:nvSpPr>
          <p:cNvPr id="5" name="Text Placeholder 7">
            <a:extLst>
              <a:ext uri="{FF2B5EF4-FFF2-40B4-BE49-F238E27FC236}">
                <a16:creationId xmlns:a16="http://schemas.microsoft.com/office/drawing/2014/main" id="{0EA75FAA-337E-64A6-2912-4C7848EE5A21}"/>
              </a:ext>
            </a:extLst>
          </p:cNvPr>
          <p:cNvSpPr>
            <a:spLocks noGrp="1"/>
          </p:cNvSpPr>
          <p:nvPr>
            <p:ph type="body" sz="quarter" idx="11" hasCustomPrompt="1"/>
          </p:nvPr>
        </p:nvSpPr>
        <p:spPr>
          <a:xfrm>
            <a:off x="814388" y="5637855"/>
            <a:ext cx="5137150" cy="637953"/>
          </a:xfrm>
        </p:spPr>
        <p:txBody>
          <a:bodyPr anchor="t" anchorCtr="0">
            <a:noAutofit/>
          </a:bodyPr>
          <a:lstStyle>
            <a:lvl1pPr marL="0" indent="0" algn="l">
              <a:lnSpc>
                <a:spcPts val="2500"/>
              </a:lnSpc>
              <a:spcBef>
                <a:spcPts val="0"/>
              </a:spcBef>
              <a:spcAft>
                <a:spcPts val="0"/>
              </a:spcAft>
              <a:buNone/>
              <a:defRPr sz="2000" u="none" cap="none" baseline="0"/>
            </a:lvl1pPr>
          </a:lstStyle>
          <a:p>
            <a:pPr lvl="0"/>
            <a:r>
              <a:rPr lang="en-GB" dirty="0"/>
              <a:t>Presenter, section number or other note can go here</a:t>
            </a:r>
          </a:p>
        </p:txBody>
      </p:sp>
      <p:sp>
        <p:nvSpPr>
          <p:cNvPr id="6" name="Text Placeholder 10">
            <a:extLst>
              <a:ext uri="{FF2B5EF4-FFF2-40B4-BE49-F238E27FC236}">
                <a16:creationId xmlns:a16="http://schemas.microsoft.com/office/drawing/2014/main" id="{8FA46642-A606-E470-16FE-C4043C1729A8}"/>
              </a:ext>
            </a:extLst>
          </p:cNvPr>
          <p:cNvSpPr>
            <a:spLocks noGrp="1"/>
          </p:cNvSpPr>
          <p:nvPr>
            <p:ph type="body" sz="quarter" idx="10" hasCustomPrompt="1"/>
          </p:nvPr>
        </p:nvSpPr>
        <p:spPr>
          <a:xfrm>
            <a:off x="814388" y="2096805"/>
            <a:ext cx="5137150" cy="3306762"/>
          </a:xfrm>
          <a:prstGeom prst="rect">
            <a:avLst/>
          </a:prstGeom>
        </p:spPr>
        <p:txBody>
          <a:bodyPr anchor="b" anchorCtr="0">
            <a:noAutofit/>
          </a:bodyPr>
          <a:lstStyle>
            <a:lvl1pPr marL="0" indent="0">
              <a:lnSpc>
                <a:spcPts val="5800"/>
              </a:lnSpc>
              <a:spcBef>
                <a:spcPts val="600"/>
              </a:spcBef>
              <a:spcAft>
                <a:spcPts val="600"/>
              </a:spcAft>
              <a:buNone/>
              <a:defRPr sz="60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3" name="Text Placeholder 18">
            <a:extLst>
              <a:ext uri="{FF2B5EF4-FFF2-40B4-BE49-F238E27FC236}">
                <a16:creationId xmlns:a16="http://schemas.microsoft.com/office/drawing/2014/main" id="{92D6F3CA-0BF4-65CC-782D-9F8E949E2340}"/>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chemeClr val="bg2"/>
                </a:solidFill>
                <a:latin typeface="Arial" pitchFamily="34" charset="0"/>
                <a:cs typeface="Arial" pitchFamily="34" charset="0"/>
              </a:defRPr>
            </a:lvl1pPr>
          </a:lstStyle>
          <a:p>
            <a:pPr lvl="0"/>
            <a:r>
              <a:rPr lang="en-GB" dirty="0"/>
              <a:t>01</a:t>
            </a:r>
          </a:p>
        </p:txBody>
      </p:sp>
    </p:spTree>
    <p:extLst>
      <p:ext uri="{BB962C8B-B14F-4D97-AF65-F5344CB8AC3E}">
        <p14:creationId xmlns:p14="http://schemas.microsoft.com/office/powerpoint/2010/main" val="380940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tmplLst>
          <p:tmpl lvl="1">
            <p:tnLst>
              <p:par>
                <p:cTn presetID="2" presetClass="entr" presetSubtype="4"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ppt_x"/>
                          </p:val>
                        </p:tav>
                        <p:tav tm="100000">
                          <p:val>
                            <p:strVal val="#ppt_x"/>
                          </p:val>
                        </p:tav>
                      </p:tavLst>
                    </p:anim>
                    <p:anim calcmode="lin" valueType="num">
                      <p:cBhvr additive="base">
                        <p:cTn dur="500" fill="hold"/>
                        <p:tgtEl>
                          <p:spTgt spid="5"/>
                        </p:tgtEl>
                        <p:attrNameLst>
                          <p:attrName>ppt_y</p:attrName>
                        </p:attrNameLst>
                      </p:cBhvr>
                      <p:tavLst>
                        <p:tav tm="0">
                          <p:val>
                            <p:strVal val="1+#ppt_h/2"/>
                          </p:val>
                        </p:tav>
                        <p:tav tm="100000">
                          <p:val>
                            <p:strVal val="#ppt_y"/>
                          </p:val>
                        </p:tav>
                      </p:tavLst>
                    </p:anim>
                  </p:childTnLst>
                </p:cTn>
              </p:par>
            </p:tnLst>
          </p:tmpl>
        </p:tmplLst>
      </p:bldP>
      <p:bldP spid="6" grpId="0" build="p">
        <p:tmplLst>
          <p:tmpl lvl="1">
            <p:tnLst>
              <p:par>
                <p:cTn presetID="2" presetClass="entr" presetSubtype="4"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ppt_x"/>
                          </p:val>
                        </p:tav>
                        <p:tav tm="100000">
                          <p:val>
                            <p:strVal val="#ppt_x"/>
                          </p:val>
                        </p:tav>
                      </p:tavLst>
                    </p:anim>
                    <p:anim calcmode="lin" valueType="num">
                      <p:cBhvr additive="base">
                        <p:cTn dur="500" fill="hold"/>
                        <p:tgtEl>
                          <p:spTgt spid="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 SECTION BREAK ONLY - PURPLE purple - SECTION BREAK ONLY BLUE">
    <p:bg>
      <p:bgPr>
        <a:solidFill>
          <a:schemeClr val="bg2">
            <a:lumMod val="75000"/>
          </a:schemeClr>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2" name="Text Placeholder 10">
            <a:extLst>
              <a:ext uri="{FF2B5EF4-FFF2-40B4-BE49-F238E27FC236}">
                <a16:creationId xmlns:a16="http://schemas.microsoft.com/office/drawing/2014/main" id="{008D836D-CA3A-5FA8-BAC5-2E62708AE382}"/>
              </a:ext>
            </a:extLst>
          </p:cNvPr>
          <p:cNvSpPr>
            <a:spLocks noGrp="1"/>
          </p:cNvSpPr>
          <p:nvPr>
            <p:ph type="body" sz="quarter" idx="10" hasCustomPrompt="1"/>
          </p:nvPr>
        </p:nvSpPr>
        <p:spPr>
          <a:xfrm>
            <a:off x="814388" y="2570163"/>
            <a:ext cx="7944043" cy="3306762"/>
          </a:xfrm>
          <a:prstGeom prst="rect">
            <a:avLst/>
          </a:prstGeom>
        </p:spPr>
        <p:txBody>
          <a:bodyPr anchor="b" anchorCtr="0">
            <a:noAutofit/>
          </a:bodyPr>
          <a:lstStyle>
            <a:lvl1pPr marL="0" indent="0">
              <a:lnSpc>
                <a:spcPts val="6000"/>
              </a:lnSpc>
              <a:spcBef>
                <a:spcPts val="600"/>
              </a:spcBef>
              <a:spcAft>
                <a:spcPts val="600"/>
              </a:spcAft>
              <a:buNone/>
              <a:defRPr sz="65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3" name="Text Placeholder 18">
            <a:extLst>
              <a:ext uri="{FF2B5EF4-FFF2-40B4-BE49-F238E27FC236}">
                <a16:creationId xmlns:a16="http://schemas.microsoft.com/office/drawing/2014/main" id="{C4246240-C485-C73B-136D-9B2ABA280C7A}"/>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chemeClr val="bg2"/>
                </a:solidFill>
                <a:latin typeface="Arial" pitchFamily="34" charset="0"/>
                <a:cs typeface="Arial" pitchFamily="34" charset="0"/>
              </a:defRPr>
            </a:lvl1pPr>
          </a:lstStyle>
          <a:p>
            <a:pPr lvl="0"/>
            <a:r>
              <a:rPr lang="en-GB" dirty="0"/>
              <a:t>01</a:t>
            </a:r>
          </a:p>
        </p:txBody>
      </p:sp>
      <p:pic>
        <p:nvPicPr>
          <p:cNvPr id="4" name="Picture 3">
            <a:extLst>
              <a:ext uri="{FF2B5EF4-FFF2-40B4-BE49-F238E27FC236}">
                <a16:creationId xmlns:a16="http://schemas.microsoft.com/office/drawing/2014/main" id="{E6F4A67D-6D04-0DA2-9D30-E101B6B737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15672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4" fill="hold" nodeType="withEffect">
                  <p:stCondLst>
                    <p:cond delay="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ppt_x"/>
                          </p:val>
                        </p:tav>
                        <p:tav tm="100000">
                          <p:val>
                            <p:strVal val="#ppt_x"/>
                          </p:val>
                        </p:tav>
                      </p:tavLst>
                    </p:anim>
                    <p:anim calcmode="lin" valueType="num">
                      <p:cBhvr additive="base">
                        <p:cTn dur="500" fill="hold"/>
                        <p:tgtEl>
                          <p:spTgt spid="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ECTION TITLE WITH PICTURE – SECTION BREAK ONLY - PURPLE purple - SECTION BREAK ONLY BLUE">
    <p:bg>
      <p:bgPr>
        <a:solidFill>
          <a:schemeClr val="bg2">
            <a:lumMod val="75000"/>
          </a:schemeClr>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3" name="Text Placeholder 10">
            <a:extLst>
              <a:ext uri="{FF2B5EF4-FFF2-40B4-BE49-F238E27FC236}">
                <a16:creationId xmlns:a16="http://schemas.microsoft.com/office/drawing/2014/main" id="{8959BDDD-44A3-9F6D-FFD3-6C48E01113FB}"/>
              </a:ext>
            </a:extLst>
          </p:cNvPr>
          <p:cNvSpPr>
            <a:spLocks noGrp="1"/>
          </p:cNvSpPr>
          <p:nvPr>
            <p:ph type="body" sz="quarter" idx="10" hasCustomPrompt="1"/>
          </p:nvPr>
        </p:nvSpPr>
        <p:spPr>
          <a:xfrm>
            <a:off x="814388" y="2350235"/>
            <a:ext cx="5137151" cy="3509003"/>
          </a:xfrm>
          <a:prstGeom prst="rect">
            <a:avLst/>
          </a:prstGeom>
        </p:spPr>
        <p:txBody>
          <a:bodyPr anchor="b" anchorCtr="0">
            <a:noAutofit/>
          </a:bodyPr>
          <a:lstStyle>
            <a:lvl1pPr marL="0" indent="0">
              <a:lnSpc>
                <a:spcPts val="5900"/>
              </a:lnSpc>
              <a:spcBef>
                <a:spcPts val="600"/>
              </a:spcBef>
              <a:spcAft>
                <a:spcPts val="600"/>
              </a:spcAft>
              <a:buNone/>
              <a:defRPr sz="6000" b="1" cap="none" spc="0" baseline="0">
                <a:solidFill>
                  <a:schemeClr val="bg1"/>
                </a:solidFill>
                <a:latin typeface="Times New Roman" panose="02020603050405020304" pitchFamily="18" charset="0"/>
                <a:cs typeface="Times New Roman" panose="02020603050405020304" pitchFamily="18" charset="0"/>
              </a:defRPr>
            </a:lvl1pPr>
          </a:lstStyle>
          <a:p>
            <a:pPr lvl="0"/>
            <a:r>
              <a:rPr lang="en-GB" dirty="0"/>
              <a:t>A statement or section title goes here</a:t>
            </a:r>
          </a:p>
        </p:txBody>
      </p:sp>
      <p:sp>
        <p:nvSpPr>
          <p:cNvPr id="5" name="Text Placeholder 18">
            <a:extLst>
              <a:ext uri="{FF2B5EF4-FFF2-40B4-BE49-F238E27FC236}">
                <a16:creationId xmlns:a16="http://schemas.microsoft.com/office/drawing/2014/main" id="{B054CE61-5876-BFD2-23EA-274FA18BB8C3}"/>
              </a:ext>
            </a:extLst>
          </p:cNvPr>
          <p:cNvSpPr>
            <a:spLocks noGrp="1"/>
          </p:cNvSpPr>
          <p:nvPr>
            <p:ph type="body" sz="quarter" idx="13" hasCustomPrompt="1"/>
          </p:nvPr>
        </p:nvSpPr>
        <p:spPr>
          <a:xfrm>
            <a:off x="262725" y="215213"/>
            <a:ext cx="1558518" cy="1151646"/>
          </a:xfrm>
          <a:prstGeom prst="rect">
            <a:avLst/>
          </a:prstGeom>
        </p:spPr>
        <p:txBody>
          <a:bodyPr lIns="0" tIns="0" rIns="0" bIns="0" anchor="b" anchorCtr="0">
            <a:normAutofit/>
          </a:bodyPr>
          <a:lstStyle>
            <a:lvl1pPr>
              <a:lnSpc>
                <a:spcPct val="100000"/>
              </a:lnSpc>
              <a:spcBef>
                <a:spcPts val="0"/>
              </a:spcBef>
              <a:spcAft>
                <a:spcPts val="0"/>
              </a:spcAft>
              <a:buNone/>
              <a:defRPr sz="7000" b="1" cap="none" spc="100" baseline="0">
                <a:solidFill>
                  <a:schemeClr val="bg2"/>
                </a:solidFill>
                <a:latin typeface="Arial" pitchFamily="34" charset="0"/>
                <a:cs typeface="Arial" pitchFamily="34" charset="0"/>
              </a:defRPr>
            </a:lvl1pPr>
          </a:lstStyle>
          <a:p>
            <a:pPr lvl="0"/>
            <a:r>
              <a:rPr lang="en-GB" dirty="0"/>
              <a:t>01</a:t>
            </a:r>
          </a:p>
        </p:txBody>
      </p:sp>
      <p:sp>
        <p:nvSpPr>
          <p:cNvPr id="6" name="Picture Placeholder 3">
            <a:extLst>
              <a:ext uri="{FF2B5EF4-FFF2-40B4-BE49-F238E27FC236}">
                <a16:creationId xmlns:a16="http://schemas.microsoft.com/office/drawing/2014/main" id="{3DE89E26-D75A-55FA-5B12-0A38FC41F1C0}"/>
              </a:ext>
            </a:extLst>
          </p:cNvPr>
          <p:cNvSpPr>
            <a:spLocks noGrp="1"/>
          </p:cNvSpPr>
          <p:nvPr>
            <p:ph type="pic" sz="quarter" idx="12"/>
          </p:nvPr>
        </p:nvSpPr>
        <p:spPr>
          <a:xfrm>
            <a:off x="6423471" y="0"/>
            <a:ext cx="5768529" cy="6351588"/>
          </a:xfrm>
          <a:solidFill>
            <a:schemeClr val="bg2">
              <a:lumMod val="20000"/>
              <a:lumOff val="80000"/>
            </a:schemeClr>
          </a:solidFill>
        </p:spPr>
        <p:txBody>
          <a:bodyPr/>
          <a:lstStyle/>
          <a:p>
            <a:r>
              <a:rPr lang="en-GB"/>
              <a:t>Click icon to add picture</a:t>
            </a:r>
          </a:p>
        </p:txBody>
      </p:sp>
      <p:pic>
        <p:nvPicPr>
          <p:cNvPr id="2" name="Picture 1">
            <a:extLst>
              <a:ext uri="{FF2B5EF4-FFF2-40B4-BE49-F238E27FC236}">
                <a16:creationId xmlns:a16="http://schemas.microsoft.com/office/drawing/2014/main" id="{668EB669-431B-9A4A-5E1A-4C18E292E1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76567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Lst>
      </p:bldP>
      <p:bldP spid="6"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WO COLUMN – CONTENT SPLIT - BULLETS - PURPL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E0FBF3-513E-2295-3AA4-1B618A06CF27}"/>
              </a:ext>
            </a:extLst>
          </p:cNvPr>
          <p:cNvSpPr>
            <a:spLocks/>
          </p:cNvSpPr>
          <p:nvPr/>
        </p:nvSpPr>
        <p:spPr>
          <a:xfrm>
            <a:off x="0" y="0"/>
            <a:ext cx="593725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14388" y="1222405"/>
            <a:ext cx="4180805" cy="1163140"/>
          </a:xfrm>
          <a:noFill/>
        </p:spPr>
        <p:txBody>
          <a:bodyPr lIns="0" tIns="0" rIns="252000" bIns="0" anchor="ctr" anchorCtr="0">
            <a:noAutofit/>
          </a:bodyPr>
          <a:lstStyle>
            <a:lvl1pPr>
              <a:defRPr>
                <a:solidFill>
                  <a:schemeClr val="tx2"/>
                </a:solidFill>
              </a:defRPr>
            </a:lvl1pPr>
          </a:lstStyle>
          <a:p>
            <a:r>
              <a:rPr lang="en-GB" dirty="0"/>
              <a:t>Click to add slide title</a:t>
            </a:r>
          </a:p>
        </p:txBody>
      </p:sp>
      <p:sp>
        <p:nvSpPr>
          <p:cNvPr id="3" name="Text Placeholder 3">
            <a:extLst>
              <a:ext uri="{FF2B5EF4-FFF2-40B4-BE49-F238E27FC236}">
                <a16:creationId xmlns:a16="http://schemas.microsoft.com/office/drawing/2014/main" id="{EF8CDF05-1722-6D4C-A7FD-57874A084775}"/>
              </a:ext>
            </a:extLst>
          </p:cNvPr>
          <p:cNvSpPr>
            <a:spLocks noGrp="1"/>
          </p:cNvSpPr>
          <p:nvPr>
            <p:ph type="body" sz="quarter" idx="10" hasCustomPrompt="1"/>
          </p:nvPr>
        </p:nvSpPr>
        <p:spPr>
          <a:xfrm>
            <a:off x="7787898" y="1488282"/>
            <a:ext cx="3835321" cy="538162"/>
          </a:xfrm>
        </p:spPr>
        <p:txBody>
          <a:bodyPr>
            <a:noAutofit/>
          </a:bodyPr>
          <a:lstStyle>
            <a:lvl3pPr>
              <a:defRPr/>
            </a:lvl3pPr>
            <a:lvl4pPr>
              <a:defRPr/>
            </a:lvl4pPr>
            <a:lvl7pPr marL="0" indent="0">
              <a:defRPr/>
            </a:lvl7pPr>
          </a:lstStyle>
          <a:p>
            <a:pPr lvl="0"/>
            <a:r>
              <a:rPr lang="en-GB" dirty="0"/>
              <a:t>Normal bullets</a:t>
            </a:r>
          </a:p>
        </p:txBody>
      </p:sp>
      <p:sp>
        <p:nvSpPr>
          <p:cNvPr id="6" name="Text Placeholder 3">
            <a:extLst>
              <a:ext uri="{FF2B5EF4-FFF2-40B4-BE49-F238E27FC236}">
                <a16:creationId xmlns:a16="http://schemas.microsoft.com/office/drawing/2014/main" id="{2E4F0DFF-5C04-5A2E-E660-85BF3FA319BF}"/>
              </a:ext>
            </a:extLst>
          </p:cNvPr>
          <p:cNvSpPr>
            <a:spLocks noGrp="1"/>
          </p:cNvSpPr>
          <p:nvPr>
            <p:ph type="body" sz="quarter" idx="11"/>
          </p:nvPr>
        </p:nvSpPr>
        <p:spPr>
          <a:xfrm>
            <a:off x="814388" y="2833688"/>
            <a:ext cx="4329112" cy="3517900"/>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rgbClr val="529EBF"/>
                </a:solidFill>
              </a:defRPr>
            </a:lvl6pPr>
            <a:lvl7pPr marL="0" indent="0">
              <a:defRPr>
                <a:solidFill>
                  <a:schemeClr val="bg2"/>
                </a:solidFill>
              </a:defRPr>
            </a:lvl7pPr>
          </a:lstStyle>
          <a:p>
            <a:pPr lvl="0"/>
            <a:r>
              <a:rPr lang="en-GB"/>
              <a:t>Click to edit Master text styles</a:t>
            </a:r>
          </a:p>
        </p:txBody>
      </p:sp>
      <p:sp>
        <p:nvSpPr>
          <p:cNvPr id="7" name="Text Placeholder 3">
            <a:extLst>
              <a:ext uri="{FF2B5EF4-FFF2-40B4-BE49-F238E27FC236}">
                <a16:creationId xmlns:a16="http://schemas.microsoft.com/office/drawing/2014/main" id="{EC72DC20-709E-A0B5-7E64-599355E48FCA}"/>
              </a:ext>
            </a:extLst>
          </p:cNvPr>
          <p:cNvSpPr>
            <a:spLocks noGrp="1"/>
          </p:cNvSpPr>
          <p:nvPr>
            <p:ph type="body" sz="quarter" idx="12" hasCustomPrompt="1"/>
          </p:nvPr>
        </p:nvSpPr>
        <p:spPr>
          <a:xfrm>
            <a:off x="7787898" y="2431257"/>
            <a:ext cx="3835321" cy="538162"/>
          </a:xfrm>
        </p:spPr>
        <p:txBody>
          <a:bodyPr>
            <a:noAutofit/>
          </a:bodyPr>
          <a:lstStyle>
            <a:lvl3pPr>
              <a:defRPr/>
            </a:lvl3pPr>
            <a:lvl4pPr>
              <a:defRPr/>
            </a:lvl4pPr>
            <a:lvl7pPr marL="0" indent="0">
              <a:defRPr/>
            </a:lvl7pPr>
          </a:lstStyle>
          <a:p>
            <a:pPr lvl="0"/>
            <a:r>
              <a:rPr lang="en-GB" dirty="0"/>
              <a:t>Normal bullets</a:t>
            </a:r>
          </a:p>
        </p:txBody>
      </p:sp>
      <p:sp>
        <p:nvSpPr>
          <p:cNvPr id="8" name="Text Placeholder 3">
            <a:extLst>
              <a:ext uri="{FF2B5EF4-FFF2-40B4-BE49-F238E27FC236}">
                <a16:creationId xmlns:a16="http://schemas.microsoft.com/office/drawing/2014/main" id="{92769775-C930-1346-C1C2-1A6463F5C2F9}"/>
              </a:ext>
            </a:extLst>
          </p:cNvPr>
          <p:cNvSpPr>
            <a:spLocks noGrp="1"/>
          </p:cNvSpPr>
          <p:nvPr>
            <p:ph type="body" sz="quarter" idx="13" hasCustomPrompt="1"/>
          </p:nvPr>
        </p:nvSpPr>
        <p:spPr>
          <a:xfrm>
            <a:off x="7787898" y="3374232"/>
            <a:ext cx="3835321" cy="538162"/>
          </a:xfrm>
        </p:spPr>
        <p:txBody>
          <a:bodyPr>
            <a:noAutofit/>
          </a:bodyPr>
          <a:lstStyle>
            <a:lvl3pPr>
              <a:defRPr/>
            </a:lvl3pPr>
            <a:lvl4pPr>
              <a:defRPr/>
            </a:lvl4pPr>
            <a:lvl7pPr marL="0" indent="0">
              <a:defRPr/>
            </a:lvl7pPr>
          </a:lstStyle>
          <a:p>
            <a:pPr lvl="0"/>
            <a:r>
              <a:rPr lang="en-GB" dirty="0"/>
              <a:t>Normal bullets</a:t>
            </a:r>
          </a:p>
        </p:txBody>
      </p:sp>
      <p:sp>
        <p:nvSpPr>
          <p:cNvPr id="9" name="Text Placeholder 3">
            <a:extLst>
              <a:ext uri="{FF2B5EF4-FFF2-40B4-BE49-F238E27FC236}">
                <a16:creationId xmlns:a16="http://schemas.microsoft.com/office/drawing/2014/main" id="{2A6C0C6C-9222-F6AF-13E0-FB492CDE02F2}"/>
              </a:ext>
            </a:extLst>
          </p:cNvPr>
          <p:cNvSpPr>
            <a:spLocks noGrp="1"/>
          </p:cNvSpPr>
          <p:nvPr>
            <p:ph type="body" sz="quarter" idx="14" hasCustomPrompt="1"/>
          </p:nvPr>
        </p:nvSpPr>
        <p:spPr>
          <a:xfrm>
            <a:off x="7787898" y="4317207"/>
            <a:ext cx="3835321" cy="538162"/>
          </a:xfrm>
        </p:spPr>
        <p:txBody>
          <a:bodyPr>
            <a:noAutofit/>
          </a:bodyPr>
          <a:lstStyle>
            <a:lvl3pPr>
              <a:defRPr/>
            </a:lvl3pPr>
            <a:lvl4pPr>
              <a:defRPr/>
            </a:lvl4pPr>
            <a:lvl7pPr marL="0" indent="0">
              <a:defRPr/>
            </a:lvl7pPr>
          </a:lstStyle>
          <a:p>
            <a:pPr lvl="0"/>
            <a:r>
              <a:rPr lang="en-GB" dirty="0"/>
              <a:t>Normal bullets</a:t>
            </a:r>
          </a:p>
        </p:txBody>
      </p:sp>
      <p:sp>
        <p:nvSpPr>
          <p:cNvPr id="10" name="Text Placeholder 3">
            <a:extLst>
              <a:ext uri="{FF2B5EF4-FFF2-40B4-BE49-F238E27FC236}">
                <a16:creationId xmlns:a16="http://schemas.microsoft.com/office/drawing/2014/main" id="{05093FAC-C660-5442-78B1-F73D76DC56E4}"/>
              </a:ext>
            </a:extLst>
          </p:cNvPr>
          <p:cNvSpPr>
            <a:spLocks noGrp="1"/>
          </p:cNvSpPr>
          <p:nvPr>
            <p:ph type="body" sz="quarter" idx="15" hasCustomPrompt="1"/>
          </p:nvPr>
        </p:nvSpPr>
        <p:spPr>
          <a:xfrm>
            <a:off x="7787898" y="5260182"/>
            <a:ext cx="3835321" cy="538162"/>
          </a:xfrm>
        </p:spPr>
        <p:txBody>
          <a:bodyPr>
            <a:noAutofit/>
          </a:bodyPr>
          <a:lstStyle>
            <a:lvl3pPr>
              <a:defRPr/>
            </a:lvl3pPr>
            <a:lvl4pPr>
              <a:defRPr/>
            </a:lvl4pPr>
            <a:lvl7pPr marL="0" indent="0">
              <a:defRPr/>
            </a:lvl7pPr>
          </a:lstStyle>
          <a:p>
            <a:pPr lvl="0"/>
            <a:r>
              <a:rPr lang="en-GB" dirty="0"/>
              <a:t>Normal bullets</a:t>
            </a:r>
          </a:p>
        </p:txBody>
      </p:sp>
      <p:pic>
        <p:nvPicPr>
          <p:cNvPr id="4" name="Picture 3">
            <a:extLst>
              <a:ext uri="{FF2B5EF4-FFF2-40B4-BE49-F238E27FC236}">
                <a16:creationId xmlns:a16="http://schemas.microsoft.com/office/drawing/2014/main" id="{EE3AD93D-DCB1-5137-A048-FA7F86760B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11" name="Rectangle 10">
            <a:extLst>
              <a:ext uri="{FF2B5EF4-FFF2-40B4-BE49-F238E27FC236}">
                <a16:creationId xmlns:a16="http://schemas.microsoft.com/office/drawing/2014/main" id="{D7DD189E-0AD9-A31D-0DA5-15FC1D2C40D4}"/>
              </a:ext>
            </a:extLst>
          </p:cNvPr>
          <p:cNvSpPr>
            <a:spLocks/>
          </p:cNvSpPr>
          <p:nvPr userDrawn="1"/>
        </p:nvSpPr>
        <p:spPr>
          <a:xfrm>
            <a:off x="0" y="0"/>
            <a:ext cx="593725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448F4935-B7F9-4031-F51A-1A14F70849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40822864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LUMN – CONTENT SPLIT - BULLETS - BLUE">
    <p:bg>
      <p:bgPr>
        <a:solidFill>
          <a:schemeClr val="bg2">
            <a:lumMod val="7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E0FBF3-513E-2295-3AA4-1B618A06CF27}"/>
              </a:ext>
            </a:extLst>
          </p:cNvPr>
          <p:cNvSpPr>
            <a:spLocks/>
          </p:cNvSpPr>
          <p:nvPr/>
        </p:nvSpPr>
        <p:spPr>
          <a:xfrm>
            <a:off x="0" y="0"/>
            <a:ext cx="593725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14388" y="1222405"/>
            <a:ext cx="4180805" cy="1163140"/>
          </a:xfrm>
          <a:noFill/>
        </p:spPr>
        <p:txBody>
          <a:bodyPr lIns="0" tIns="0" rIns="252000" bIns="0" anchor="ctr" anchorCtr="0">
            <a:noAutofit/>
          </a:bodyPr>
          <a:lstStyle>
            <a:lvl1pPr>
              <a:defRPr>
                <a:solidFill>
                  <a:schemeClr val="tx2"/>
                </a:solidFill>
              </a:defRPr>
            </a:lvl1pPr>
          </a:lstStyle>
          <a:p>
            <a:r>
              <a:rPr lang="en-GB" dirty="0"/>
              <a:t>Click to add slide title</a:t>
            </a:r>
          </a:p>
        </p:txBody>
      </p:sp>
      <p:sp>
        <p:nvSpPr>
          <p:cNvPr id="3" name="Text Placeholder 3">
            <a:extLst>
              <a:ext uri="{FF2B5EF4-FFF2-40B4-BE49-F238E27FC236}">
                <a16:creationId xmlns:a16="http://schemas.microsoft.com/office/drawing/2014/main" id="{EF8CDF05-1722-6D4C-A7FD-57874A084775}"/>
              </a:ext>
            </a:extLst>
          </p:cNvPr>
          <p:cNvSpPr>
            <a:spLocks noGrp="1"/>
          </p:cNvSpPr>
          <p:nvPr>
            <p:ph type="body" sz="quarter" idx="10" hasCustomPrompt="1"/>
          </p:nvPr>
        </p:nvSpPr>
        <p:spPr>
          <a:xfrm>
            <a:off x="7787898" y="1488282"/>
            <a:ext cx="3835321" cy="538162"/>
          </a:xfrm>
        </p:spPr>
        <p:txBody>
          <a:bodyPr>
            <a:noAutofit/>
          </a:bodyPr>
          <a:lstStyle>
            <a:lvl3pPr>
              <a:defRPr/>
            </a:lvl3pPr>
            <a:lvl4pPr>
              <a:defRPr/>
            </a:lvl4pPr>
            <a:lvl7pPr marL="0" indent="0">
              <a:defRPr/>
            </a:lvl7pPr>
          </a:lstStyle>
          <a:p>
            <a:pPr lvl="0"/>
            <a:r>
              <a:rPr lang="en-GB" dirty="0"/>
              <a:t>Normal bullets</a:t>
            </a:r>
          </a:p>
        </p:txBody>
      </p:sp>
      <p:sp>
        <p:nvSpPr>
          <p:cNvPr id="6" name="Text Placeholder 3">
            <a:extLst>
              <a:ext uri="{FF2B5EF4-FFF2-40B4-BE49-F238E27FC236}">
                <a16:creationId xmlns:a16="http://schemas.microsoft.com/office/drawing/2014/main" id="{2E4F0DFF-5C04-5A2E-E660-85BF3FA319BF}"/>
              </a:ext>
            </a:extLst>
          </p:cNvPr>
          <p:cNvSpPr>
            <a:spLocks noGrp="1"/>
          </p:cNvSpPr>
          <p:nvPr>
            <p:ph type="body" sz="quarter" idx="11"/>
          </p:nvPr>
        </p:nvSpPr>
        <p:spPr>
          <a:xfrm>
            <a:off x="814388" y="2833688"/>
            <a:ext cx="4329112" cy="3517900"/>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rgbClr val="529EBF"/>
                </a:solidFill>
              </a:defRPr>
            </a:lvl6pPr>
            <a:lvl7pPr marL="0" indent="0">
              <a:defRPr>
                <a:solidFill>
                  <a:schemeClr val="bg2"/>
                </a:solidFill>
              </a:defRPr>
            </a:lvl7pPr>
          </a:lstStyle>
          <a:p>
            <a:pPr lvl="0"/>
            <a:r>
              <a:rPr lang="en-GB"/>
              <a:t>Click to edit Master text styles</a:t>
            </a:r>
          </a:p>
        </p:txBody>
      </p:sp>
      <p:sp>
        <p:nvSpPr>
          <p:cNvPr id="7" name="Text Placeholder 3">
            <a:extLst>
              <a:ext uri="{FF2B5EF4-FFF2-40B4-BE49-F238E27FC236}">
                <a16:creationId xmlns:a16="http://schemas.microsoft.com/office/drawing/2014/main" id="{EC72DC20-709E-A0B5-7E64-599355E48FCA}"/>
              </a:ext>
            </a:extLst>
          </p:cNvPr>
          <p:cNvSpPr>
            <a:spLocks noGrp="1"/>
          </p:cNvSpPr>
          <p:nvPr>
            <p:ph type="body" sz="quarter" idx="12" hasCustomPrompt="1"/>
          </p:nvPr>
        </p:nvSpPr>
        <p:spPr>
          <a:xfrm>
            <a:off x="7787898" y="2431257"/>
            <a:ext cx="3835321" cy="538162"/>
          </a:xfrm>
        </p:spPr>
        <p:txBody>
          <a:bodyPr>
            <a:noAutofit/>
          </a:bodyPr>
          <a:lstStyle>
            <a:lvl3pPr>
              <a:defRPr/>
            </a:lvl3pPr>
            <a:lvl4pPr>
              <a:defRPr/>
            </a:lvl4pPr>
            <a:lvl7pPr marL="0" indent="0">
              <a:defRPr/>
            </a:lvl7pPr>
          </a:lstStyle>
          <a:p>
            <a:pPr lvl="0"/>
            <a:r>
              <a:rPr lang="en-GB" dirty="0"/>
              <a:t>Normal bullets</a:t>
            </a:r>
          </a:p>
        </p:txBody>
      </p:sp>
      <p:sp>
        <p:nvSpPr>
          <p:cNvPr id="8" name="Text Placeholder 3">
            <a:extLst>
              <a:ext uri="{FF2B5EF4-FFF2-40B4-BE49-F238E27FC236}">
                <a16:creationId xmlns:a16="http://schemas.microsoft.com/office/drawing/2014/main" id="{92769775-C930-1346-C1C2-1A6463F5C2F9}"/>
              </a:ext>
            </a:extLst>
          </p:cNvPr>
          <p:cNvSpPr>
            <a:spLocks noGrp="1"/>
          </p:cNvSpPr>
          <p:nvPr>
            <p:ph type="body" sz="quarter" idx="13" hasCustomPrompt="1"/>
          </p:nvPr>
        </p:nvSpPr>
        <p:spPr>
          <a:xfrm>
            <a:off x="7787898" y="3374232"/>
            <a:ext cx="3835321" cy="538162"/>
          </a:xfrm>
        </p:spPr>
        <p:txBody>
          <a:bodyPr>
            <a:noAutofit/>
          </a:bodyPr>
          <a:lstStyle>
            <a:lvl3pPr>
              <a:defRPr/>
            </a:lvl3pPr>
            <a:lvl4pPr>
              <a:defRPr/>
            </a:lvl4pPr>
            <a:lvl7pPr marL="0" indent="0">
              <a:defRPr/>
            </a:lvl7pPr>
          </a:lstStyle>
          <a:p>
            <a:pPr lvl="0"/>
            <a:r>
              <a:rPr lang="en-GB" dirty="0"/>
              <a:t>Normal bullets</a:t>
            </a:r>
          </a:p>
        </p:txBody>
      </p:sp>
      <p:sp>
        <p:nvSpPr>
          <p:cNvPr id="9" name="Text Placeholder 3">
            <a:extLst>
              <a:ext uri="{FF2B5EF4-FFF2-40B4-BE49-F238E27FC236}">
                <a16:creationId xmlns:a16="http://schemas.microsoft.com/office/drawing/2014/main" id="{2A6C0C6C-9222-F6AF-13E0-FB492CDE02F2}"/>
              </a:ext>
            </a:extLst>
          </p:cNvPr>
          <p:cNvSpPr>
            <a:spLocks noGrp="1"/>
          </p:cNvSpPr>
          <p:nvPr>
            <p:ph type="body" sz="quarter" idx="14" hasCustomPrompt="1"/>
          </p:nvPr>
        </p:nvSpPr>
        <p:spPr>
          <a:xfrm>
            <a:off x="7787898" y="4317207"/>
            <a:ext cx="3835321" cy="538162"/>
          </a:xfrm>
        </p:spPr>
        <p:txBody>
          <a:bodyPr>
            <a:noAutofit/>
          </a:bodyPr>
          <a:lstStyle>
            <a:lvl3pPr>
              <a:defRPr/>
            </a:lvl3pPr>
            <a:lvl4pPr>
              <a:defRPr/>
            </a:lvl4pPr>
            <a:lvl7pPr marL="0" indent="0">
              <a:defRPr/>
            </a:lvl7pPr>
          </a:lstStyle>
          <a:p>
            <a:pPr lvl="0"/>
            <a:r>
              <a:rPr lang="en-GB" dirty="0"/>
              <a:t>Normal bullets</a:t>
            </a:r>
          </a:p>
        </p:txBody>
      </p:sp>
      <p:sp>
        <p:nvSpPr>
          <p:cNvPr id="10" name="Text Placeholder 3">
            <a:extLst>
              <a:ext uri="{FF2B5EF4-FFF2-40B4-BE49-F238E27FC236}">
                <a16:creationId xmlns:a16="http://schemas.microsoft.com/office/drawing/2014/main" id="{05093FAC-C660-5442-78B1-F73D76DC56E4}"/>
              </a:ext>
            </a:extLst>
          </p:cNvPr>
          <p:cNvSpPr>
            <a:spLocks noGrp="1"/>
          </p:cNvSpPr>
          <p:nvPr>
            <p:ph type="body" sz="quarter" idx="15" hasCustomPrompt="1"/>
          </p:nvPr>
        </p:nvSpPr>
        <p:spPr>
          <a:xfrm>
            <a:off x="7787898" y="5260182"/>
            <a:ext cx="3835321" cy="538162"/>
          </a:xfrm>
        </p:spPr>
        <p:txBody>
          <a:bodyPr>
            <a:noAutofit/>
          </a:bodyPr>
          <a:lstStyle>
            <a:lvl3pPr>
              <a:defRPr/>
            </a:lvl3pPr>
            <a:lvl4pPr>
              <a:defRPr/>
            </a:lvl4pPr>
            <a:lvl7pPr marL="0" indent="0">
              <a:defRPr/>
            </a:lvl7pPr>
          </a:lstStyle>
          <a:p>
            <a:pPr lvl="0"/>
            <a:r>
              <a:rPr lang="en-GB" dirty="0"/>
              <a:t>Normal bullets</a:t>
            </a:r>
          </a:p>
        </p:txBody>
      </p:sp>
      <p:pic>
        <p:nvPicPr>
          <p:cNvPr id="4" name="Picture 3">
            <a:extLst>
              <a:ext uri="{FF2B5EF4-FFF2-40B4-BE49-F238E27FC236}">
                <a16:creationId xmlns:a16="http://schemas.microsoft.com/office/drawing/2014/main" id="{EE3AD93D-DCB1-5137-A048-FA7F86760B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11" name="Rectangle 10">
            <a:extLst>
              <a:ext uri="{FF2B5EF4-FFF2-40B4-BE49-F238E27FC236}">
                <a16:creationId xmlns:a16="http://schemas.microsoft.com/office/drawing/2014/main" id="{8599AC52-027C-B457-A80D-5D1A43EDA8B1}"/>
              </a:ext>
            </a:extLst>
          </p:cNvPr>
          <p:cNvSpPr>
            <a:spLocks/>
          </p:cNvSpPr>
          <p:nvPr userDrawn="1"/>
        </p:nvSpPr>
        <p:spPr>
          <a:xfrm>
            <a:off x="0" y="0"/>
            <a:ext cx="593725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187AF267-AD0D-159F-F850-D72A15D820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0685288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IMAGE + TEXT – RIGHT IMAGE -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93ED-77C4-2AA8-B816-9F197EEAB571}"/>
              </a:ext>
            </a:extLst>
          </p:cNvPr>
          <p:cNvSpPr>
            <a:spLocks noGrp="1"/>
          </p:cNvSpPr>
          <p:nvPr>
            <p:ph type="title" hasCustomPrompt="1"/>
          </p:nvPr>
        </p:nvSpPr>
        <p:spPr>
          <a:xfrm>
            <a:off x="814388" y="1222405"/>
            <a:ext cx="4180805" cy="1163140"/>
          </a:xfrm>
          <a:noFill/>
        </p:spPr>
        <p:txBody>
          <a:bodyPr lIns="0" tIns="0" rIns="252000" bIns="0" anchor="ctr" anchorCtr="0">
            <a:noAutofit/>
          </a:bodyPr>
          <a:lstStyle/>
          <a:p>
            <a:r>
              <a:rPr lang="en-GB" dirty="0"/>
              <a:t>Click to add slide title</a:t>
            </a:r>
          </a:p>
        </p:txBody>
      </p:sp>
      <p:sp>
        <p:nvSpPr>
          <p:cNvPr id="3" name="Text Placeholder 3">
            <a:extLst>
              <a:ext uri="{FF2B5EF4-FFF2-40B4-BE49-F238E27FC236}">
                <a16:creationId xmlns:a16="http://schemas.microsoft.com/office/drawing/2014/main" id="{EF8CDF05-1722-6D4C-A7FD-57874A084775}"/>
              </a:ext>
            </a:extLst>
          </p:cNvPr>
          <p:cNvSpPr>
            <a:spLocks noGrp="1"/>
          </p:cNvSpPr>
          <p:nvPr>
            <p:ph type="body" sz="quarter" idx="10" hasCustomPrompt="1"/>
          </p:nvPr>
        </p:nvSpPr>
        <p:spPr>
          <a:xfrm>
            <a:off x="814388" y="2667630"/>
            <a:ext cx="5009238" cy="3683959"/>
          </a:xfrm>
        </p:spPr>
        <p:txBody>
          <a:bodyPr/>
          <a:lstStyle>
            <a:lvl3pPr>
              <a:defRPr/>
            </a:lvl3pPr>
            <a:lvl4pPr>
              <a:defRPr/>
            </a:lvl4pPr>
            <a:lvl7pPr marL="0" indent="0">
              <a:defRPr/>
            </a:lvl7p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bullets</a:t>
            </a:r>
          </a:p>
          <a:p>
            <a:pPr lvl="5"/>
            <a:r>
              <a:rPr lang="en-GB" dirty="0"/>
              <a:t>Sub-title</a:t>
            </a:r>
          </a:p>
          <a:p>
            <a:pPr lvl="6"/>
            <a:r>
              <a:rPr lang="en-GB" dirty="0"/>
              <a:t>Small title</a:t>
            </a:r>
          </a:p>
        </p:txBody>
      </p:sp>
      <p:sp>
        <p:nvSpPr>
          <p:cNvPr id="4" name="Picture Placeholder 9">
            <a:extLst>
              <a:ext uri="{FF2B5EF4-FFF2-40B4-BE49-F238E27FC236}">
                <a16:creationId xmlns:a16="http://schemas.microsoft.com/office/drawing/2014/main" id="{43D7B9E4-AB48-ACFA-298E-57B0AEA7802F}"/>
              </a:ext>
            </a:extLst>
          </p:cNvPr>
          <p:cNvSpPr>
            <a:spLocks noGrp="1"/>
          </p:cNvSpPr>
          <p:nvPr>
            <p:ph type="pic" sz="quarter" idx="11"/>
          </p:nvPr>
        </p:nvSpPr>
        <p:spPr>
          <a:xfrm>
            <a:off x="6240462" y="0"/>
            <a:ext cx="5951537" cy="6858000"/>
          </a:xfrm>
          <a:solidFill>
            <a:schemeClr val="bg1">
              <a:lumMod val="95000"/>
            </a:schemeClr>
          </a:solidFill>
        </p:spPr>
        <p:txBody>
          <a:bodyPr/>
          <a:lstStyle/>
          <a:p>
            <a:r>
              <a:rPr lang="en-GB"/>
              <a:t>Click icon to add picture</a:t>
            </a:r>
          </a:p>
        </p:txBody>
      </p:sp>
    </p:spTree>
    <p:extLst>
      <p:ext uri="{BB962C8B-B14F-4D97-AF65-F5344CB8AC3E}">
        <p14:creationId xmlns:p14="http://schemas.microsoft.com/office/powerpoint/2010/main" val="34044653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MAGE + TEXT – RIGHT IMAGE - BLUE">
    <p:bg>
      <p:bgPr>
        <a:solidFill>
          <a:schemeClr val="bg2">
            <a:lumMod val="75000"/>
          </a:schemeClr>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EF8CDF05-1722-6D4C-A7FD-57874A084775}"/>
              </a:ext>
            </a:extLst>
          </p:cNvPr>
          <p:cNvSpPr>
            <a:spLocks noGrp="1"/>
          </p:cNvSpPr>
          <p:nvPr>
            <p:ph type="body" sz="quarter" idx="10" hasCustomPrompt="1"/>
          </p:nvPr>
        </p:nvSpPr>
        <p:spPr>
          <a:xfrm>
            <a:off x="814388" y="2665380"/>
            <a:ext cx="5015723" cy="3686210"/>
          </a:xfrm>
        </p:spPr>
        <p:txBody>
          <a:bodyPr/>
          <a:lstStyle>
            <a:lvl3pPr>
              <a:defRPr/>
            </a:lvl3pPr>
            <a:lvl4pPr>
              <a:defRPr/>
            </a:lvl4pPr>
            <a:lvl7pPr marL="0" indent="0">
              <a:defRPr/>
            </a:lvl7p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bullets</a:t>
            </a:r>
          </a:p>
          <a:p>
            <a:pPr lvl="5"/>
            <a:r>
              <a:rPr lang="en-GB" dirty="0"/>
              <a:t>Sub-title</a:t>
            </a:r>
          </a:p>
          <a:p>
            <a:pPr lvl="6"/>
            <a:r>
              <a:rPr lang="en-GB" dirty="0"/>
              <a:t>Small title</a:t>
            </a:r>
          </a:p>
        </p:txBody>
      </p:sp>
      <p:sp>
        <p:nvSpPr>
          <p:cNvPr id="4" name="Picture Placeholder 9">
            <a:extLst>
              <a:ext uri="{FF2B5EF4-FFF2-40B4-BE49-F238E27FC236}">
                <a16:creationId xmlns:a16="http://schemas.microsoft.com/office/drawing/2014/main" id="{43D7B9E4-AB48-ACFA-298E-57B0AEA7802F}"/>
              </a:ext>
            </a:extLst>
          </p:cNvPr>
          <p:cNvSpPr>
            <a:spLocks noGrp="1"/>
          </p:cNvSpPr>
          <p:nvPr>
            <p:ph type="pic" sz="quarter" idx="11"/>
          </p:nvPr>
        </p:nvSpPr>
        <p:spPr>
          <a:xfrm>
            <a:off x="6240462" y="0"/>
            <a:ext cx="5951537" cy="6858000"/>
          </a:xfrm>
          <a:solidFill>
            <a:schemeClr val="bg1">
              <a:lumMod val="95000"/>
            </a:schemeClr>
          </a:solidFill>
        </p:spPr>
        <p:txBody>
          <a:bodyPr/>
          <a:lstStyle/>
          <a:p>
            <a:r>
              <a:rPr lang="en-GB"/>
              <a:t>Click icon to add picture</a:t>
            </a:r>
          </a:p>
        </p:txBody>
      </p:sp>
      <p:sp>
        <p:nvSpPr>
          <p:cNvPr id="5" name="Title 1">
            <a:extLst>
              <a:ext uri="{FF2B5EF4-FFF2-40B4-BE49-F238E27FC236}">
                <a16:creationId xmlns:a16="http://schemas.microsoft.com/office/drawing/2014/main" id="{3F14BDF8-57CD-D23E-2E1E-E823C54A5F5C}"/>
              </a:ext>
            </a:extLst>
          </p:cNvPr>
          <p:cNvSpPr>
            <a:spLocks noGrp="1"/>
          </p:cNvSpPr>
          <p:nvPr>
            <p:ph type="title" hasCustomPrompt="1"/>
          </p:nvPr>
        </p:nvSpPr>
        <p:spPr>
          <a:xfrm>
            <a:off x="814388" y="1222405"/>
            <a:ext cx="4180805" cy="1163140"/>
          </a:xfrm>
          <a:noFill/>
        </p:spPr>
        <p:txBody>
          <a:bodyPr lIns="0" tIns="0" rIns="252000" bIns="0" anchor="ctr" anchorCtr="0">
            <a:noAutofit/>
          </a:bodyPr>
          <a:lstStyle/>
          <a:p>
            <a:r>
              <a:rPr lang="en-GB" dirty="0"/>
              <a:t>Click to add slide title</a:t>
            </a:r>
          </a:p>
        </p:txBody>
      </p:sp>
    </p:spTree>
    <p:extLst>
      <p:ext uri="{BB962C8B-B14F-4D97-AF65-F5344CB8AC3E}">
        <p14:creationId xmlns:p14="http://schemas.microsoft.com/office/powerpoint/2010/main" val="15023421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IMAGE + STATMENT / QUOTE – RIGHT IMAGE - PURPLE">
    <p:bg>
      <p:bgPr>
        <a:solidFill>
          <a:schemeClr val="accent1"/>
        </a:solidFill>
        <a:effectLst/>
      </p:bgPr>
    </p:bg>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43D7B9E4-AB48-ACFA-298E-57B0AEA7802F}"/>
              </a:ext>
            </a:extLst>
          </p:cNvPr>
          <p:cNvSpPr>
            <a:spLocks noGrp="1"/>
          </p:cNvSpPr>
          <p:nvPr>
            <p:ph type="pic" sz="quarter" idx="11"/>
          </p:nvPr>
        </p:nvSpPr>
        <p:spPr>
          <a:xfrm>
            <a:off x="6240462" y="0"/>
            <a:ext cx="5951537" cy="6858000"/>
          </a:xfrm>
          <a:solidFill>
            <a:schemeClr val="bg1">
              <a:lumMod val="95000"/>
            </a:schemeClr>
          </a:solidFill>
        </p:spPr>
        <p:txBody>
          <a:bodyPr/>
          <a:lstStyle/>
          <a:p>
            <a:r>
              <a:rPr lang="en-GB"/>
              <a:t>Click icon to add picture</a:t>
            </a:r>
          </a:p>
        </p:txBody>
      </p:sp>
      <p:sp>
        <p:nvSpPr>
          <p:cNvPr id="5" name="Text Placeholder 10">
            <a:extLst>
              <a:ext uri="{FF2B5EF4-FFF2-40B4-BE49-F238E27FC236}">
                <a16:creationId xmlns:a16="http://schemas.microsoft.com/office/drawing/2014/main" id="{435FFC09-A78B-9D94-04BA-1A3F633105DA}"/>
              </a:ext>
            </a:extLst>
          </p:cNvPr>
          <p:cNvSpPr>
            <a:spLocks noGrp="1"/>
          </p:cNvSpPr>
          <p:nvPr>
            <p:ph type="body" sz="quarter" idx="10" hasCustomPrompt="1"/>
          </p:nvPr>
        </p:nvSpPr>
        <p:spPr>
          <a:xfrm>
            <a:off x="814388" y="1141228"/>
            <a:ext cx="4641784" cy="4159435"/>
          </a:xfrm>
          <a:prstGeom prst="rect">
            <a:avLst/>
          </a:prstGeom>
        </p:spPr>
        <p:txBody>
          <a:bodyPr anchor="ctr" anchorCtr="0">
            <a:normAutofit/>
          </a:bodyPr>
          <a:lstStyle>
            <a:lvl1pPr marL="0" indent="0" algn="l">
              <a:lnSpc>
                <a:spcPts val="4800"/>
              </a:lnSpc>
              <a:spcBef>
                <a:spcPts val="600"/>
              </a:spcBef>
              <a:spcAft>
                <a:spcPts val="600"/>
              </a:spcAft>
              <a:buNone/>
              <a:defRPr sz="3800" b="0" cap="none" spc="-20" baseline="0">
                <a:solidFill>
                  <a:schemeClr val="bg1"/>
                </a:solidFill>
                <a:latin typeface="+mn-lt"/>
                <a:cs typeface="Times New Roman" panose="02020603050405020304" pitchFamily="18" charset="0"/>
              </a:defRPr>
            </a:lvl1pPr>
          </a:lstStyle>
          <a:p>
            <a:pPr lvl="0"/>
            <a:r>
              <a:rPr lang="en-GB" dirty="0"/>
              <a:t>A statement or quote</a:t>
            </a:r>
          </a:p>
        </p:txBody>
      </p:sp>
      <p:sp>
        <p:nvSpPr>
          <p:cNvPr id="6" name="Text Placeholder 7">
            <a:extLst>
              <a:ext uri="{FF2B5EF4-FFF2-40B4-BE49-F238E27FC236}">
                <a16:creationId xmlns:a16="http://schemas.microsoft.com/office/drawing/2014/main" id="{E0E3E314-BA20-F7D4-F2BE-0D1C46596601}"/>
              </a:ext>
            </a:extLst>
          </p:cNvPr>
          <p:cNvSpPr>
            <a:spLocks noGrp="1"/>
          </p:cNvSpPr>
          <p:nvPr>
            <p:ph type="body" sz="quarter" idx="12" hasCustomPrompt="1"/>
          </p:nvPr>
        </p:nvSpPr>
        <p:spPr>
          <a:xfrm>
            <a:off x="814388" y="5649196"/>
            <a:ext cx="3757612" cy="636587"/>
          </a:xfrm>
        </p:spPr>
        <p:txBody>
          <a:bodyPr anchor="t" anchorCtr="0">
            <a:noAutofit/>
          </a:bodyPr>
          <a:lstStyle>
            <a:lvl1pPr marL="0" indent="0" algn="l">
              <a:buNone/>
              <a:defRPr sz="2000" u="none" cap="none" baseline="0"/>
            </a:lvl1pPr>
          </a:lstStyle>
          <a:p>
            <a:pPr lvl="0"/>
            <a:r>
              <a:rPr lang="en-GB" dirty="0"/>
              <a:t>Author or note</a:t>
            </a:r>
          </a:p>
        </p:txBody>
      </p:sp>
    </p:spTree>
    <p:extLst>
      <p:ext uri="{BB962C8B-B14F-4D97-AF65-F5344CB8AC3E}">
        <p14:creationId xmlns:p14="http://schemas.microsoft.com/office/powerpoint/2010/main" val="11586758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IMAGE + STATMENT / QUOTE – RIGHT IMAGE - BLUE">
    <p:bg>
      <p:bgPr>
        <a:solidFill>
          <a:schemeClr val="bg2">
            <a:lumMod val="75000"/>
          </a:schemeClr>
        </a:solidFill>
        <a:effectLst/>
      </p:bgPr>
    </p:bg>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43D7B9E4-AB48-ACFA-298E-57B0AEA7802F}"/>
              </a:ext>
            </a:extLst>
          </p:cNvPr>
          <p:cNvSpPr>
            <a:spLocks noGrp="1"/>
          </p:cNvSpPr>
          <p:nvPr>
            <p:ph type="pic" sz="quarter" idx="11"/>
          </p:nvPr>
        </p:nvSpPr>
        <p:spPr>
          <a:xfrm>
            <a:off x="6240462" y="0"/>
            <a:ext cx="5951537" cy="6858000"/>
          </a:xfrm>
          <a:solidFill>
            <a:schemeClr val="bg1">
              <a:lumMod val="95000"/>
            </a:schemeClr>
          </a:solidFill>
        </p:spPr>
        <p:txBody>
          <a:bodyPr/>
          <a:lstStyle/>
          <a:p>
            <a:r>
              <a:rPr lang="en-GB"/>
              <a:t>Click icon to add picture</a:t>
            </a:r>
          </a:p>
        </p:txBody>
      </p:sp>
      <p:sp>
        <p:nvSpPr>
          <p:cNvPr id="5" name="Text Placeholder 10">
            <a:extLst>
              <a:ext uri="{FF2B5EF4-FFF2-40B4-BE49-F238E27FC236}">
                <a16:creationId xmlns:a16="http://schemas.microsoft.com/office/drawing/2014/main" id="{435FFC09-A78B-9D94-04BA-1A3F633105DA}"/>
              </a:ext>
            </a:extLst>
          </p:cNvPr>
          <p:cNvSpPr>
            <a:spLocks noGrp="1"/>
          </p:cNvSpPr>
          <p:nvPr>
            <p:ph type="body" sz="quarter" idx="10" hasCustomPrompt="1"/>
          </p:nvPr>
        </p:nvSpPr>
        <p:spPr>
          <a:xfrm>
            <a:off x="814388" y="1141228"/>
            <a:ext cx="4641784" cy="4159435"/>
          </a:xfrm>
          <a:prstGeom prst="rect">
            <a:avLst/>
          </a:prstGeom>
        </p:spPr>
        <p:txBody>
          <a:bodyPr anchor="ctr" anchorCtr="0">
            <a:normAutofit/>
          </a:bodyPr>
          <a:lstStyle>
            <a:lvl1pPr marL="0" indent="0" algn="l">
              <a:lnSpc>
                <a:spcPts val="4800"/>
              </a:lnSpc>
              <a:spcBef>
                <a:spcPts val="600"/>
              </a:spcBef>
              <a:spcAft>
                <a:spcPts val="600"/>
              </a:spcAft>
              <a:buNone/>
              <a:defRPr sz="3800" b="0" cap="none" spc="-20" baseline="0">
                <a:solidFill>
                  <a:schemeClr val="bg1"/>
                </a:solidFill>
                <a:latin typeface="+mn-lt"/>
                <a:cs typeface="Times New Roman" panose="02020603050405020304" pitchFamily="18" charset="0"/>
              </a:defRPr>
            </a:lvl1pPr>
          </a:lstStyle>
          <a:p>
            <a:pPr lvl="0"/>
            <a:r>
              <a:rPr lang="en-GB" dirty="0"/>
              <a:t>A statement or quote</a:t>
            </a:r>
          </a:p>
        </p:txBody>
      </p:sp>
      <p:sp>
        <p:nvSpPr>
          <p:cNvPr id="6" name="Text Placeholder 7">
            <a:extLst>
              <a:ext uri="{FF2B5EF4-FFF2-40B4-BE49-F238E27FC236}">
                <a16:creationId xmlns:a16="http://schemas.microsoft.com/office/drawing/2014/main" id="{E0E3E314-BA20-F7D4-F2BE-0D1C46596601}"/>
              </a:ext>
            </a:extLst>
          </p:cNvPr>
          <p:cNvSpPr>
            <a:spLocks noGrp="1"/>
          </p:cNvSpPr>
          <p:nvPr>
            <p:ph type="body" sz="quarter" idx="12" hasCustomPrompt="1"/>
          </p:nvPr>
        </p:nvSpPr>
        <p:spPr>
          <a:xfrm>
            <a:off x="814388" y="5649196"/>
            <a:ext cx="3757612" cy="636587"/>
          </a:xfrm>
        </p:spPr>
        <p:txBody>
          <a:bodyPr anchor="t" anchorCtr="0">
            <a:noAutofit/>
          </a:bodyPr>
          <a:lstStyle>
            <a:lvl1pPr marL="0" indent="0" algn="l">
              <a:buNone/>
              <a:defRPr sz="2000" u="none" cap="none" baseline="0"/>
            </a:lvl1pPr>
          </a:lstStyle>
          <a:p>
            <a:pPr lvl="0"/>
            <a:r>
              <a:rPr lang="en-GB" dirty="0"/>
              <a:t>Author or note</a:t>
            </a:r>
          </a:p>
        </p:txBody>
      </p:sp>
    </p:spTree>
    <p:extLst>
      <p:ext uri="{BB962C8B-B14F-4D97-AF65-F5344CB8AC3E}">
        <p14:creationId xmlns:p14="http://schemas.microsoft.com/office/powerpoint/2010/main" val="21838392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KEY MESSAGE – HIGHLIGHT STATEMENT / QUOTE - PURPLE">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4" name="Text Placeholder 10">
            <a:extLst>
              <a:ext uri="{FF2B5EF4-FFF2-40B4-BE49-F238E27FC236}">
                <a16:creationId xmlns:a16="http://schemas.microsoft.com/office/drawing/2014/main" id="{38215B00-3FC3-8EDB-88E3-55911E58E5C1}"/>
              </a:ext>
            </a:extLst>
          </p:cNvPr>
          <p:cNvSpPr>
            <a:spLocks noGrp="1"/>
          </p:cNvSpPr>
          <p:nvPr>
            <p:ph type="body" sz="quarter" idx="10" hasCustomPrompt="1"/>
          </p:nvPr>
        </p:nvSpPr>
        <p:spPr>
          <a:xfrm>
            <a:off x="1637414" y="1141228"/>
            <a:ext cx="8959702" cy="4714857"/>
          </a:xfrm>
          <a:prstGeom prst="rect">
            <a:avLst/>
          </a:prstGeom>
        </p:spPr>
        <p:txBody>
          <a:bodyPr anchor="ctr" anchorCtr="0">
            <a:normAutofit/>
          </a:bodyPr>
          <a:lstStyle>
            <a:lvl1pPr marL="0" indent="0" algn="ctr">
              <a:lnSpc>
                <a:spcPts val="4800"/>
              </a:lnSpc>
              <a:spcBef>
                <a:spcPts val="600"/>
              </a:spcBef>
              <a:spcAft>
                <a:spcPts val="600"/>
              </a:spcAft>
              <a:buNone/>
              <a:defRPr sz="3800" b="0" cap="none" spc="-20" baseline="0">
                <a:solidFill>
                  <a:schemeClr val="bg1"/>
                </a:solidFill>
                <a:latin typeface="+mn-lt"/>
                <a:cs typeface="Times New Roman" panose="02020603050405020304" pitchFamily="18" charset="0"/>
              </a:defRPr>
            </a:lvl1pPr>
          </a:lstStyle>
          <a:p>
            <a:pPr lvl="0"/>
            <a:r>
              <a:rPr lang="en-GB" dirty="0"/>
              <a:t>A statement or quote</a:t>
            </a:r>
          </a:p>
        </p:txBody>
      </p:sp>
      <p:pic>
        <p:nvPicPr>
          <p:cNvPr id="2" name="Picture 1">
            <a:extLst>
              <a:ext uri="{FF2B5EF4-FFF2-40B4-BE49-F238E27FC236}">
                <a16:creationId xmlns:a16="http://schemas.microsoft.com/office/drawing/2014/main" id="{94254E8E-C23F-50ED-5973-309A897A28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12668933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KEY MESSAGE – HIGHLIGHT STATEMENT / QUOTE - BLUE">
    <p:bg>
      <p:bgPr>
        <a:solidFill>
          <a:schemeClr val="bg2">
            <a:lumMod val="75000"/>
          </a:schemeClr>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027D4A6-9C5D-9D38-4B12-F8BAFDEBFBB1}"/>
              </a:ext>
            </a:extLst>
          </p:cNvPr>
          <p:cNvSpPr>
            <a:spLocks noGrp="1"/>
          </p:cNvSpPr>
          <p:nvPr>
            <p:ph type="body" sz="quarter" idx="10" hasCustomPrompt="1"/>
          </p:nvPr>
        </p:nvSpPr>
        <p:spPr>
          <a:xfrm>
            <a:off x="1637414" y="1141228"/>
            <a:ext cx="8959702" cy="4714857"/>
          </a:xfrm>
          <a:prstGeom prst="rect">
            <a:avLst/>
          </a:prstGeom>
        </p:spPr>
        <p:txBody>
          <a:bodyPr anchor="ctr" anchorCtr="0">
            <a:normAutofit/>
          </a:bodyPr>
          <a:lstStyle>
            <a:lvl1pPr marL="0" indent="0" algn="ctr">
              <a:lnSpc>
                <a:spcPts val="4800"/>
              </a:lnSpc>
              <a:spcBef>
                <a:spcPts val="600"/>
              </a:spcBef>
              <a:spcAft>
                <a:spcPts val="600"/>
              </a:spcAft>
              <a:buNone/>
              <a:defRPr sz="3800" b="0" cap="none" spc="-20" baseline="0">
                <a:solidFill>
                  <a:schemeClr val="bg1"/>
                </a:solidFill>
                <a:latin typeface="+mn-lt"/>
                <a:cs typeface="Times New Roman" panose="02020603050405020304" pitchFamily="18" charset="0"/>
              </a:defRPr>
            </a:lvl1pPr>
          </a:lstStyle>
          <a:p>
            <a:pPr lvl="0"/>
            <a:r>
              <a:rPr lang="en-GB" dirty="0"/>
              <a:t>A statement or quote</a:t>
            </a:r>
          </a:p>
        </p:txBody>
      </p:sp>
      <p:pic>
        <p:nvPicPr>
          <p:cNvPr id="11" name="Picture 10">
            <a:extLst>
              <a:ext uri="{FF2B5EF4-FFF2-40B4-BE49-F238E27FC236}">
                <a16:creationId xmlns:a16="http://schemas.microsoft.com/office/drawing/2014/main" id="{6DFE0470-9DE9-549F-1D65-37B5A9D22C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2" name="Picture 1">
            <a:extLst>
              <a:ext uri="{FF2B5EF4-FFF2-40B4-BE49-F238E27FC236}">
                <a16:creationId xmlns:a16="http://schemas.microsoft.com/office/drawing/2014/main" id="{BB3B116D-6FD9-E138-EF60-36CF784B7C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6661941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ALLOUT - BULLETS - PURPLE">
    <p:bg>
      <p:bgPr>
        <a:solidFill>
          <a:schemeClr val="accent1"/>
        </a:solidFill>
        <a:effectLst/>
      </p:bgPr>
    </p:bg>
    <p:spTree>
      <p:nvGrpSpPr>
        <p:cNvPr id="1" name=""/>
        <p:cNvGrpSpPr/>
        <p:nvPr/>
      </p:nvGrpSpPr>
      <p:grpSpPr>
        <a:xfrm>
          <a:off x="0" y="0"/>
          <a:ext cx="0" cy="0"/>
          <a:chOff x="0" y="0"/>
          <a:chExt cx="0" cy="0"/>
        </a:xfrm>
      </p:grpSpPr>
      <p:sp>
        <p:nvSpPr>
          <p:cNvPr id="2" name="Text Placeholder 25">
            <a:extLst>
              <a:ext uri="{FF2B5EF4-FFF2-40B4-BE49-F238E27FC236}">
                <a16:creationId xmlns:a16="http://schemas.microsoft.com/office/drawing/2014/main" id="{CFD32D25-EEC6-9BBB-B162-CEA5BAD9E13D}"/>
              </a:ext>
            </a:extLst>
          </p:cNvPr>
          <p:cNvSpPr>
            <a:spLocks noGrp="1"/>
          </p:cNvSpPr>
          <p:nvPr>
            <p:ph type="body" sz="quarter" idx="10" hasCustomPrompt="1"/>
          </p:nvPr>
        </p:nvSpPr>
        <p:spPr>
          <a:xfrm>
            <a:off x="4788527" y="1271954"/>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3" name="Text Placeholder 25">
            <a:extLst>
              <a:ext uri="{FF2B5EF4-FFF2-40B4-BE49-F238E27FC236}">
                <a16:creationId xmlns:a16="http://schemas.microsoft.com/office/drawing/2014/main" id="{6594CC41-170B-85C5-FCFC-27C62C94DD9D}"/>
              </a:ext>
            </a:extLst>
          </p:cNvPr>
          <p:cNvSpPr>
            <a:spLocks noGrp="1"/>
          </p:cNvSpPr>
          <p:nvPr>
            <p:ph type="body" sz="quarter" idx="11" hasCustomPrompt="1"/>
          </p:nvPr>
        </p:nvSpPr>
        <p:spPr>
          <a:xfrm>
            <a:off x="4787273" y="2025769"/>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5" name="Text Placeholder 25">
            <a:extLst>
              <a:ext uri="{FF2B5EF4-FFF2-40B4-BE49-F238E27FC236}">
                <a16:creationId xmlns:a16="http://schemas.microsoft.com/office/drawing/2014/main" id="{14D25464-8231-155C-FEF2-3509E29FA247}"/>
              </a:ext>
            </a:extLst>
          </p:cNvPr>
          <p:cNvSpPr>
            <a:spLocks noGrp="1"/>
          </p:cNvSpPr>
          <p:nvPr>
            <p:ph type="body" sz="quarter" idx="12" hasCustomPrompt="1"/>
          </p:nvPr>
        </p:nvSpPr>
        <p:spPr>
          <a:xfrm>
            <a:off x="4787900" y="2779584"/>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6" name="Text Placeholder 25">
            <a:extLst>
              <a:ext uri="{FF2B5EF4-FFF2-40B4-BE49-F238E27FC236}">
                <a16:creationId xmlns:a16="http://schemas.microsoft.com/office/drawing/2014/main" id="{2BE682E8-D1F6-A33F-247D-BA76E03E3E73}"/>
              </a:ext>
            </a:extLst>
          </p:cNvPr>
          <p:cNvSpPr>
            <a:spLocks noGrp="1"/>
          </p:cNvSpPr>
          <p:nvPr>
            <p:ph type="body" sz="quarter" idx="13" hasCustomPrompt="1"/>
          </p:nvPr>
        </p:nvSpPr>
        <p:spPr>
          <a:xfrm>
            <a:off x="4787900" y="3533399"/>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7" name="Text Placeholder 25">
            <a:extLst>
              <a:ext uri="{FF2B5EF4-FFF2-40B4-BE49-F238E27FC236}">
                <a16:creationId xmlns:a16="http://schemas.microsoft.com/office/drawing/2014/main" id="{C9C5FF77-7709-2647-2EA3-C10013BC65A0}"/>
              </a:ext>
            </a:extLst>
          </p:cNvPr>
          <p:cNvSpPr>
            <a:spLocks noGrp="1"/>
          </p:cNvSpPr>
          <p:nvPr>
            <p:ph type="body" sz="quarter" idx="14" hasCustomPrompt="1"/>
          </p:nvPr>
        </p:nvSpPr>
        <p:spPr>
          <a:xfrm>
            <a:off x="4787272" y="4287214"/>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8" name="Text Placeholder 25">
            <a:extLst>
              <a:ext uri="{FF2B5EF4-FFF2-40B4-BE49-F238E27FC236}">
                <a16:creationId xmlns:a16="http://schemas.microsoft.com/office/drawing/2014/main" id="{6975254E-749C-EB28-A9D7-A5D4EDA8EFE4}"/>
              </a:ext>
            </a:extLst>
          </p:cNvPr>
          <p:cNvSpPr>
            <a:spLocks noGrp="1"/>
          </p:cNvSpPr>
          <p:nvPr>
            <p:ph type="body" sz="quarter" idx="15" hasCustomPrompt="1"/>
          </p:nvPr>
        </p:nvSpPr>
        <p:spPr>
          <a:xfrm>
            <a:off x="4787271" y="5030599"/>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9" name="Text Placeholder 25">
            <a:extLst>
              <a:ext uri="{FF2B5EF4-FFF2-40B4-BE49-F238E27FC236}">
                <a16:creationId xmlns:a16="http://schemas.microsoft.com/office/drawing/2014/main" id="{78703C93-C7A6-E437-4BF0-899F77AF17BB}"/>
              </a:ext>
            </a:extLst>
          </p:cNvPr>
          <p:cNvSpPr>
            <a:spLocks noGrp="1"/>
          </p:cNvSpPr>
          <p:nvPr>
            <p:ph type="body" sz="quarter" idx="16" hasCustomPrompt="1"/>
          </p:nvPr>
        </p:nvSpPr>
        <p:spPr>
          <a:xfrm>
            <a:off x="4787900" y="5784414"/>
            <a:ext cx="6359525" cy="567174"/>
          </a:xfrm>
          <a:prstGeom prst="roundRect">
            <a:avLst>
              <a:gd name="adj" fmla="val 5642"/>
            </a:avLst>
          </a:prstGeom>
          <a:solidFill>
            <a:schemeClr val="accent3">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4" name="Title Placeholder 1">
            <a:extLst>
              <a:ext uri="{FF2B5EF4-FFF2-40B4-BE49-F238E27FC236}">
                <a16:creationId xmlns:a16="http://schemas.microsoft.com/office/drawing/2014/main" id="{1870A447-B741-078B-8B4D-3203FEC7EB6A}"/>
              </a:ext>
            </a:extLst>
          </p:cNvPr>
          <p:cNvSpPr>
            <a:spLocks noGrp="1"/>
          </p:cNvSpPr>
          <p:nvPr>
            <p:ph type="title" hasCustomPrompt="1"/>
          </p:nvPr>
        </p:nvSpPr>
        <p:spPr>
          <a:xfrm>
            <a:off x="822324" y="1330061"/>
            <a:ext cx="3328989" cy="3501656"/>
          </a:xfrm>
          <a:prstGeom prst="rect">
            <a:avLst/>
          </a:prstGeom>
        </p:spPr>
        <p:txBody>
          <a:bodyPr vert="horz" lIns="0" tIns="0" rIns="0" bIns="0" rtlCol="0" anchor="t" anchorCtr="0">
            <a:normAutofit/>
          </a:bodyPr>
          <a:lstStyle/>
          <a:p>
            <a:r>
              <a:rPr lang="en-GB" dirty="0"/>
              <a:t>Click to add slide title</a:t>
            </a:r>
          </a:p>
        </p:txBody>
      </p:sp>
      <p:pic>
        <p:nvPicPr>
          <p:cNvPr id="11" name="Picture 10">
            <a:extLst>
              <a:ext uri="{FF2B5EF4-FFF2-40B4-BE49-F238E27FC236}">
                <a16:creationId xmlns:a16="http://schemas.microsoft.com/office/drawing/2014/main" id="{7060F127-6BDE-35D7-1531-8754B50657B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10" name="Picture 9">
            <a:extLst>
              <a:ext uri="{FF2B5EF4-FFF2-40B4-BE49-F238E27FC236}">
                <a16:creationId xmlns:a16="http://schemas.microsoft.com/office/drawing/2014/main" id="{1F95727C-F0E0-C7FA-3936-5ABFF2A376F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7198239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ALLOUT - BULLETS - BLUE">
    <p:bg>
      <p:bgPr>
        <a:solidFill>
          <a:schemeClr val="bg2">
            <a:lumMod val="75000"/>
          </a:schemeClr>
        </a:solidFill>
        <a:effectLst/>
      </p:bgPr>
    </p:bg>
    <p:spTree>
      <p:nvGrpSpPr>
        <p:cNvPr id="1" name=""/>
        <p:cNvGrpSpPr/>
        <p:nvPr/>
      </p:nvGrpSpPr>
      <p:grpSpPr>
        <a:xfrm>
          <a:off x="0" y="0"/>
          <a:ext cx="0" cy="0"/>
          <a:chOff x="0" y="0"/>
          <a:chExt cx="0" cy="0"/>
        </a:xfrm>
      </p:grpSpPr>
      <p:sp>
        <p:nvSpPr>
          <p:cNvPr id="2" name="Text Placeholder 25">
            <a:extLst>
              <a:ext uri="{FF2B5EF4-FFF2-40B4-BE49-F238E27FC236}">
                <a16:creationId xmlns:a16="http://schemas.microsoft.com/office/drawing/2014/main" id="{CFD32D25-EEC6-9BBB-B162-CEA5BAD9E13D}"/>
              </a:ext>
            </a:extLst>
          </p:cNvPr>
          <p:cNvSpPr>
            <a:spLocks noGrp="1"/>
          </p:cNvSpPr>
          <p:nvPr>
            <p:ph type="body" sz="quarter" idx="10" hasCustomPrompt="1"/>
          </p:nvPr>
        </p:nvSpPr>
        <p:spPr>
          <a:xfrm>
            <a:off x="4788527" y="1271954"/>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3" name="Text Placeholder 25">
            <a:extLst>
              <a:ext uri="{FF2B5EF4-FFF2-40B4-BE49-F238E27FC236}">
                <a16:creationId xmlns:a16="http://schemas.microsoft.com/office/drawing/2014/main" id="{6594CC41-170B-85C5-FCFC-27C62C94DD9D}"/>
              </a:ext>
            </a:extLst>
          </p:cNvPr>
          <p:cNvSpPr>
            <a:spLocks noGrp="1"/>
          </p:cNvSpPr>
          <p:nvPr>
            <p:ph type="body" sz="quarter" idx="11" hasCustomPrompt="1"/>
          </p:nvPr>
        </p:nvSpPr>
        <p:spPr>
          <a:xfrm>
            <a:off x="4787273" y="2025769"/>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5" name="Text Placeholder 25">
            <a:extLst>
              <a:ext uri="{FF2B5EF4-FFF2-40B4-BE49-F238E27FC236}">
                <a16:creationId xmlns:a16="http://schemas.microsoft.com/office/drawing/2014/main" id="{14D25464-8231-155C-FEF2-3509E29FA247}"/>
              </a:ext>
            </a:extLst>
          </p:cNvPr>
          <p:cNvSpPr>
            <a:spLocks noGrp="1"/>
          </p:cNvSpPr>
          <p:nvPr>
            <p:ph type="body" sz="quarter" idx="12" hasCustomPrompt="1"/>
          </p:nvPr>
        </p:nvSpPr>
        <p:spPr>
          <a:xfrm>
            <a:off x="4787900" y="2779584"/>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6" name="Text Placeholder 25">
            <a:extLst>
              <a:ext uri="{FF2B5EF4-FFF2-40B4-BE49-F238E27FC236}">
                <a16:creationId xmlns:a16="http://schemas.microsoft.com/office/drawing/2014/main" id="{2BE682E8-D1F6-A33F-247D-BA76E03E3E73}"/>
              </a:ext>
            </a:extLst>
          </p:cNvPr>
          <p:cNvSpPr>
            <a:spLocks noGrp="1"/>
          </p:cNvSpPr>
          <p:nvPr>
            <p:ph type="body" sz="quarter" idx="13" hasCustomPrompt="1"/>
          </p:nvPr>
        </p:nvSpPr>
        <p:spPr>
          <a:xfrm>
            <a:off x="4787900" y="3533399"/>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7" name="Text Placeholder 25">
            <a:extLst>
              <a:ext uri="{FF2B5EF4-FFF2-40B4-BE49-F238E27FC236}">
                <a16:creationId xmlns:a16="http://schemas.microsoft.com/office/drawing/2014/main" id="{C9C5FF77-7709-2647-2EA3-C10013BC65A0}"/>
              </a:ext>
            </a:extLst>
          </p:cNvPr>
          <p:cNvSpPr>
            <a:spLocks noGrp="1"/>
          </p:cNvSpPr>
          <p:nvPr>
            <p:ph type="body" sz="quarter" idx="14" hasCustomPrompt="1"/>
          </p:nvPr>
        </p:nvSpPr>
        <p:spPr>
          <a:xfrm>
            <a:off x="4787272" y="4287214"/>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8" name="Text Placeholder 25">
            <a:extLst>
              <a:ext uri="{FF2B5EF4-FFF2-40B4-BE49-F238E27FC236}">
                <a16:creationId xmlns:a16="http://schemas.microsoft.com/office/drawing/2014/main" id="{6975254E-749C-EB28-A9D7-A5D4EDA8EFE4}"/>
              </a:ext>
            </a:extLst>
          </p:cNvPr>
          <p:cNvSpPr>
            <a:spLocks noGrp="1"/>
          </p:cNvSpPr>
          <p:nvPr>
            <p:ph type="body" sz="quarter" idx="15" hasCustomPrompt="1"/>
          </p:nvPr>
        </p:nvSpPr>
        <p:spPr>
          <a:xfrm>
            <a:off x="4787271" y="5030599"/>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9" name="Text Placeholder 25">
            <a:extLst>
              <a:ext uri="{FF2B5EF4-FFF2-40B4-BE49-F238E27FC236}">
                <a16:creationId xmlns:a16="http://schemas.microsoft.com/office/drawing/2014/main" id="{78703C93-C7A6-E437-4BF0-899F77AF17BB}"/>
              </a:ext>
            </a:extLst>
          </p:cNvPr>
          <p:cNvSpPr>
            <a:spLocks noGrp="1"/>
          </p:cNvSpPr>
          <p:nvPr>
            <p:ph type="body" sz="quarter" idx="16" hasCustomPrompt="1"/>
          </p:nvPr>
        </p:nvSpPr>
        <p:spPr>
          <a:xfrm>
            <a:off x="4787900" y="5784414"/>
            <a:ext cx="6359525" cy="567174"/>
          </a:xfrm>
          <a:prstGeom prst="roundRect">
            <a:avLst>
              <a:gd name="adj" fmla="val 5642"/>
            </a:avLst>
          </a:prstGeom>
          <a:solidFill>
            <a:schemeClr val="bg2">
              <a:lumMod val="20000"/>
              <a:lumOff val="80000"/>
            </a:schemeClr>
          </a:solidFill>
          <a:ln>
            <a:noFill/>
          </a:ln>
        </p:spPr>
        <p:txBody>
          <a:bodyPr lIns="792000" tIns="108000" rIns="72000" bIns="180000" anchor="ctr" anchorCtr="0"/>
          <a:lstStyle>
            <a:lvl1pPr>
              <a:buFontTx/>
              <a:buNone/>
              <a:defRPr sz="1600">
                <a:solidFill>
                  <a:schemeClr val="tx2"/>
                </a:solidFill>
              </a:defRPr>
            </a:lvl1pPr>
          </a:lstStyle>
          <a:p>
            <a:pPr lvl="0"/>
            <a:r>
              <a:rPr lang="en-GB" dirty="0"/>
              <a:t>Type in here….</a:t>
            </a:r>
          </a:p>
        </p:txBody>
      </p:sp>
      <p:sp>
        <p:nvSpPr>
          <p:cNvPr id="4" name="Title Placeholder 1">
            <a:extLst>
              <a:ext uri="{FF2B5EF4-FFF2-40B4-BE49-F238E27FC236}">
                <a16:creationId xmlns:a16="http://schemas.microsoft.com/office/drawing/2014/main" id="{1870A447-B741-078B-8B4D-3203FEC7EB6A}"/>
              </a:ext>
            </a:extLst>
          </p:cNvPr>
          <p:cNvSpPr>
            <a:spLocks noGrp="1"/>
          </p:cNvSpPr>
          <p:nvPr>
            <p:ph type="title" hasCustomPrompt="1"/>
          </p:nvPr>
        </p:nvSpPr>
        <p:spPr>
          <a:xfrm>
            <a:off x="822324" y="1330061"/>
            <a:ext cx="3328989" cy="3501656"/>
          </a:xfrm>
          <a:prstGeom prst="rect">
            <a:avLst/>
          </a:prstGeom>
        </p:spPr>
        <p:txBody>
          <a:bodyPr vert="horz" lIns="0" tIns="0" rIns="0" bIns="0" rtlCol="0" anchor="t" anchorCtr="0">
            <a:normAutofit/>
          </a:bodyPr>
          <a:lstStyle/>
          <a:p>
            <a:r>
              <a:rPr lang="en-GB" dirty="0"/>
              <a:t>Click to add slide title</a:t>
            </a:r>
          </a:p>
        </p:txBody>
      </p:sp>
      <p:pic>
        <p:nvPicPr>
          <p:cNvPr id="11" name="Picture 10">
            <a:extLst>
              <a:ext uri="{FF2B5EF4-FFF2-40B4-BE49-F238E27FC236}">
                <a16:creationId xmlns:a16="http://schemas.microsoft.com/office/drawing/2014/main" id="{7060F127-6BDE-35D7-1531-8754B50657B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10" name="Picture 9">
            <a:extLst>
              <a:ext uri="{FF2B5EF4-FFF2-40B4-BE49-F238E27FC236}">
                <a16:creationId xmlns:a16="http://schemas.microsoft.com/office/drawing/2014/main" id="{1F95727C-F0E0-C7FA-3936-5ABFF2A376F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6843983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ALLOUT - KEY MESSAGES – BLUE">
    <p:bg>
      <p:bgPr>
        <a:solidFill>
          <a:srgbClr val="4E9FC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7DCFEC-C513-B641-461C-FF0624ADB6EA}"/>
              </a:ext>
            </a:extLst>
          </p:cNvPr>
          <p:cNvSpPr/>
          <p:nvPr/>
        </p:nvSpPr>
        <p:spPr>
          <a:xfrm>
            <a:off x="814387" y="1443883"/>
            <a:ext cx="10563226" cy="4651375"/>
          </a:xfrm>
          <a:prstGeom prst="rect">
            <a:avLst/>
          </a:prstGeom>
          <a:solidFill>
            <a:schemeClr val="bg2">
              <a:lumMod val="50000"/>
              <a:alpha val="25000"/>
            </a:schemeClr>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6" name="Rectangle 5">
            <a:extLst>
              <a:ext uri="{FF2B5EF4-FFF2-40B4-BE49-F238E27FC236}">
                <a16:creationId xmlns:a16="http://schemas.microsoft.com/office/drawing/2014/main" id="{EAD6362D-B4CF-B009-6B13-6353A8C29AFD}"/>
              </a:ext>
            </a:extLst>
          </p:cNvPr>
          <p:cNvSpPr/>
          <p:nvPr/>
        </p:nvSpPr>
        <p:spPr>
          <a:xfrm>
            <a:off x="814387" y="1437941"/>
            <a:ext cx="10563225" cy="4651375"/>
          </a:xfrm>
          <a:prstGeom prst="rect">
            <a:avLst/>
          </a:prstGeom>
          <a:solidFill>
            <a:schemeClr val="bg1">
              <a:alpha val="0"/>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0" name="Text Placeholder 9">
            <a:extLst>
              <a:ext uri="{FF2B5EF4-FFF2-40B4-BE49-F238E27FC236}">
                <a16:creationId xmlns:a16="http://schemas.microsoft.com/office/drawing/2014/main" id="{510A6289-6339-D420-0404-02B7A0905032}"/>
              </a:ext>
            </a:extLst>
          </p:cNvPr>
          <p:cNvSpPr>
            <a:spLocks noGrp="1"/>
          </p:cNvSpPr>
          <p:nvPr>
            <p:ph type="body" sz="quarter" idx="10" hasCustomPrompt="1"/>
          </p:nvPr>
        </p:nvSpPr>
        <p:spPr>
          <a:xfrm>
            <a:off x="1389063" y="1940771"/>
            <a:ext cx="9321800" cy="3656420"/>
          </a:xfrm>
        </p:spPr>
        <p:txBody>
          <a:bodyPr>
            <a:noAutofit/>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bullets</a:t>
            </a:r>
          </a:p>
          <a:p>
            <a:pPr lvl="5"/>
            <a:r>
              <a:rPr lang="en-GB" dirty="0"/>
              <a:t>Sub-title</a:t>
            </a:r>
          </a:p>
          <a:p>
            <a:pPr lvl="6"/>
            <a:r>
              <a:rPr lang="en-GB" dirty="0"/>
              <a:t>Small title</a:t>
            </a:r>
          </a:p>
        </p:txBody>
      </p:sp>
      <p:pic>
        <p:nvPicPr>
          <p:cNvPr id="2" name="Picture 1">
            <a:extLst>
              <a:ext uri="{FF2B5EF4-FFF2-40B4-BE49-F238E27FC236}">
                <a16:creationId xmlns:a16="http://schemas.microsoft.com/office/drawing/2014/main" id="{9654FD93-B3BF-55A9-379F-E225FB0CC7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3" name="Rectangle 2">
            <a:extLst>
              <a:ext uri="{FF2B5EF4-FFF2-40B4-BE49-F238E27FC236}">
                <a16:creationId xmlns:a16="http://schemas.microsoft.com/office/drawing/2014/main" id="{A5B547DD-C4D3-6067-8A0E-034D88782A8A}"/>
              </a:ext>
            </a:extLst>
          </p:cNvPr>
          <p:cNvSpPr/>
          <p:nvPr userDrawn="1"/>
        </p:nvSpPr>
        <p:spPr>
          <a:xfrm>
            <a:off x="814387" y="1443883"/>
            <a:ext cx="10563226" cy="4651375"/>
          </a:xfrm>
          <a:prstGeom prst="rect">
            <a:avLst/>
          </a:prstGeom>
          <a:solidFill>
            <a:schemeClr val="bg2">
              <a:lumMod val="50000"/>
              <a:alpha val="25000"/>
            </a:schemeClr>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4" name="Rectangle 3">
            <a:extLst>
              <a:ext uri="{FF2B5EF4-FFF2-40B4-BE49-F238E27FC236}">
                <a16:creationId xmlns:a16="http://schemas.microsoft.com/office/drawing/2014/main" id="{A330684A-1D9F-BB08-BB58-701C121B6758}"/>
              </a:ext>
            </a:extLst>
          </p:cNvPr>
          <p:cNvSpPr/>
          <p:nvPr userDrawn="1"/>
        </p:nvSpPr>
        <p:spPr>
          <a:xfrm>
            <a:off x="814387" y="1437941"/>
            <a:ext cx="10563225" cy="4651375"/>
          </a:xfrm>
          <a:prstGeom prst="rect">
            <a:avLst/>
          </a:prstGeom>
          <a:solidFill>
            <a:schemeClr val="bg1">
              <a:alpha val="0"/>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pic>
        <p:nvPicPr>
          <p:cNvPr id="7" name="Picture 6">
            <a:extLst>
              <a:ext uri="{FF2B5EF4-FFF2-40B4-BE49-F238E27FC236}">
                <a16:creationId xmlns:a16="http://schemas.microsoft.com/office/drawing/2014/main" id="{487A4233-5B8D-F369-7831-018F52013D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10636963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ALLOUT - KEY MESSAGES – PURPL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7DCFEC-C513-B641-461C-FF0624ADB6EA}"/>
              </a:ext>
            </a:extLst>
          </p:cNvPr>
          <p:cNvSpPr/>
          <p:nvPr/>
        </p:nvSpPr>
        <p:spPr>
          <a:xfrm>
            <a:off x="814387" y="1443887"/>
            <a:ext cx="10563226" cy="4651375"/>
          </a:xfrm>
          <a:prstGeom prst="rect">
            <a:avLst/>
          </a:prstGeom>
          <a:solidFill>
            <a:schemeClr val="accent1">
              <a:lumMod val="50000"/>
              <a:alpha val="25000"/>
            </a:schemeClr>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6" name="Rectangle 5">
            <a:extLst>
              <a:ext uri="{FF2B5EF4-FFF2-40B4-BE49-F238E27FC236}">
                <a16:creationId xmlns:a16="http://schemas.microsoft.com/office/drawing/2014/main" id="{EAD6362D-B4CF-B009-6B13-6353A8C29AFD}"/>
              </a:ext>
            </a:extLst>
          </p:cNvPr>
          <p:cNvSpPr/>
          <p:nvPr/>
        </p:nvSpPr>
        <p:spPr>
          <a:xfrm>
            <a:off x="814387" y="1437945"/>
            <a:ext cx="10563225" cy="4651375"/>
          </a:xfrm>
          <a:prstGeom prst="rect">
            <a:avLst/>
          </a:prstGeom>
          <a:solidFill>
            <a:schemeClr val="bg1">
              <a:alpha val="0"/>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0" name="Text Placeholder 9">
            <a:extLst>
              <a:ext uri="{FF2B5EF4-FFF2-40B4-BE49-F238E27FC236}">
                <a16:creationId xmlns:a16="http://schemas.microsoft.com/office/drawing/2014/main" id="{510A6289-6339-D420-0404-02B7A0905032}"/>
              </a:ext>
            </a:extLst>
          </p:cNvPr>
          <p:cNvSpPr>
            <a:spLocks noGrp="1"/>
          </p:cNvSpPr>
          <p:nvPr>
            <p:ph type="body" sz="quarter" idx="10" hasCustomPrompt="1"/>
          </p:nvPr>
        </p:nvSpPr>
        <p:spPr>
          <a:xfrm>
            <a:off x="1389063" y="1940775"/>
            <a:ext cx="9321800" cy="3656420"/>
          </a:xfrm>
        </p:spPr>
        <p:txBody>
          <a:bodyPr>
            <a:noAutofit/>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bullets</a:t>
            </a:r>
          </a:p>
          <a:p>
            <a:pPr lvl="5"/>
            <a:r>
              <a:rPr lang="en-GB" dirty="0"/>
              <a:t>Sub-title</a:t>
            </a:r>
          </a:p>
          <a:p>
            <a:pPr lvl="6"/>
            <a:r>
              <a:rPr lang="en-GB" dirty="0"/>
              <a:t>Small title</a:t>
            </a:r>
          </a:p>
        </p:txBody>
      </p:sp>
      <p:pic>
        <p:nvPicPr>
          <p:cNvPr id="2" name="Picture 1">
            <a:extLst>
              <a:ext uri="{FF2B5EF4-FFF2-40B4-BE49-F238E27FC236}">
                <a16:creationId xmlns:a16="http://schemas.microsoft.com/office/drawing/2014/main" id="{914D322B-23AD-0690-D2FB-AE8E66A1E71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
        <p:nvSpPr>
          <p:cNvPr id="3" name="Rectangle 2">
            <a:extLst>
              <a:ext uri="{FF2B5EF4-FFF2-40B4-BE49-F238E27FC236}">
                <a16:creationId xmlns:a16="http://schemas.microsoft.com/office/drawing/2014/main" id="{ECDF351A-D32A-06C6-7F67-C8AC98A49ACE}"/>
              </a:ext>
            </a:extLst>
          </p:cNvPr>
          <p:cNvSpPr/>
          <p:nvPr userDrawn="1"/>
        </p:nvSpPr>
        <p:spPr>
          <a:xfrm>
            <a:off x="814387" y="1443887"/>
            <a:ext cx="10563226" cy="4651375"/>
          </a:xfrm>
          <a:prstGeom prst="rect">
            <a:avLst/>
          </a:prstGeom>
          <a:solidFill>
            <a:schemeClr val="accent1">
              <a:lumMod val="50000"/>
              <a:alpha val="25000"/>
            </a:schemeClr>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4" name="Rectangle 3">
            <a:extLst>
              <a:ext uri="{FF2B5EF4-FFF2-40B4-BE49-F238E27FC236}">
                <a16:creationId xmlns:a16="http://schemas.microsoft.com/office/drawing/2014/main" id="{717AC8FA-B4D8-E38F-EFC0-844A3CF9960C}"/>
              </a:ext>
            </a:extLst>
          </p:cNvPr>
          <p:cNvSpPr/>
          <p:nvPr userDrawn="1"/>
        </p:nvSpPr>
        <p:spPr>
          <a:xfrm>
            <a:off x="814387" y="1437945"/>
            <a:ext cx="10563225" cy="4651375"/>
          </a:xfrm>
          <a:prstGeom prst="rect">
            <a:avLst/>
          </a:prstGeom>
          <a:solidFill>
            <a:schemeClr val="bg1">
              <a:alpha val="0"/>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pic>
        <p:nvPicPr>
          <p:cNvPr id="7" name="Picture 6">
            <a:extLst>
              <a:ext uri="{FF2B5EF4-FFF2-40B4-BE49-F238E27FC236}">
                <a16:creationId xmlns:a16="http://schemas.microsoft.com/office/drawing/2014/main" id="{32450F2B-C982-AE75-AFE8-6A11AD5EFA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1585217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2 boxed bullet points blue">
    <p:bg>
      <p:bgPr>
        <a:solidFill>
          <a:srgbClr val="4E9FC0"/>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FCCAFF-6BD0-1D12-EC81-F559C04365AD}"/>
              </a:ext>
            </a:extLst>
          </p:cNvPr>
          <p:cNvSpPr>
            <a:spLocks noGrp="1"/>
          </p:cNvSpPr>
          <p:nvPr>
            <p:ph type="body" sz="quarter" idx="10"/>
          </p:nvPr>
        </p:nvSpPr>
        <p:spPr>
          <a:xfrm>
            <a:off x="2000247" y="2709028"/>
            <a:ext cx="3849681" cy="2338237"/>
          </a:xfrm>
          <a:prstGeom prst="roundRect">
            <a:avLst>
              <a:gd name="adj" fmla="val 2545"/>
            </a:avLst>
          </a:prstGeom>
          <a:solidFill>
            <a:schemeClr val="bg2">
              <a:lumMod val="20000"/>
              <a:lumOff val="80000"/>
            </a:schemeClr>
          </a:solidFill>
        </p:spPr>
        <p:txBody>
          <a:bodyPr lIns="108000" tIns="108000" rIns="108000" bIns="108000" anchor="ctr" anchorCtr="0"/>
          <a:lstStyle>
            <a:lvl1pPr marL="0" indent="0" algn="ctr">
              <a:lnSpc>
                <a:spcPts val="3300"/>
              </a:lnSpc>
              <a:buFontTx/>
              <a:buNone/>
              <a:defRPr sz="28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stStyle>
          <a:p>
            <a:pPr lvl="0"/>
            <a:r>
              <a:rPr lang="en-GB"/>
              <a:t>Click to edit Master text styles</a:t>
            </a:r>
          </a:p>
        </p:txBody>
      </p:sp>
      <p:sp>
        <p:nvSpPr>
          <p:cNvPr id="2" name="Text Placeholder 3">
            <a:extLst>
              <a:ext uri="{FF2B5EF4-FFF2-40B4-BE49-F238E27FC236}">
                <a16:creationId xmlns:a16="http://schemas.microsoft.com/office/drawing/2014/main" id="{7B276F6B-60A5-11DD-8760-023E57B6F4B5}"/>
              </a:ext>
            </a:extLst>
          </p:cNvPr>
          <p:cNvSpPr>
            <a:spLocks noGrp="1"/>
          </p:cNvSpPr>
          <p:nvPr>
            <p:ph type="body" sz="quarter" idx="11"/>
          </p:nvPr>
        </p:nvSpPr>
        <p:spPr>
          <a:xfrm>
            <a:off x="6342074" y="2709027"/>
            <a:ext cx="3849681" cy="2338237"/>
          </a:xfrm>
          <a:prstGeom prst="roundRect">
            <a:avLst>
              <a:gd name="adj" fmla="val 2545"/>
            </a:avLst>
          </a:prstGeom>
          <a:solidFill>
            <a:schemeClr val="bg2">
              <a:lumMod val="20000"/>
              <a:lumOff val="80000"/>
            </a:schemeClr>
          </a:solidFill>
        </p:spPr>
        <p:txBody>
          <a:bodyPr lIns="108000" tIns="108000" rIns="108000" bIns="108000" anchor="ctr" anchorCtr="0"/>
          <a:lstStyle>
            <a:lvl1pPr marL="0" indent="0" algn="ctr">
              <a:lnSpc>
                <a:spcPts val="3300"/>
              </a:lnSpc>
              <a:buFontTx/>
              <a:buNone/>
              <a:defRPr sz="28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stStyle>
          <a:p>
            <a:pPr lvl="0"/>
            <a:r>
              <a:rPr lang="en-GB"/>
              <a:t>Click to edit Master text styles</a:t>
            </a:r>
          </a:p>
        </p:txBody>
      </p:sp>
      <p:sp>
        <p:nvSpPr>
          <p:cNvPr id="3" name="Title 1">
            <a:extLst>
              <a:ext uri="{FF2B5EF4-FFF2-40B4-BE49-F238E27FC236}">
                <a16:creationId xmlns:a16="http://schemas.microsoft.com/office/drawing/2014/main" id="{8A71724A-1A42-C6A2-9961-B12AF62579F9}"/>
              </a:ext>
            </a:extLst>
          </p:cNvPr>
          <p:cNvSpPr>
            <a:spLocks noGrp="1"/>
          </p:cNvSpPr>
          <p:nvPr>
            <p:ph type="title" hasCustomPrompt="1"/>
          </p:nvPr>
        </p:nvSpPr>
        <p:spPr>
          <a:xfrm>
            <a:off x="822324" y="1324172"/>
            <a:ext cx="10531475" cy="470430"/>
          </a:xfrm>
        </p:spPr>
        <p:txBody>
          <a:bodyPr/>
          <a:lstStyle>
            <a:lvl1pPr>
              <a:defRPr>
                <a:solidFill>
                  <a:schemeClr val="tx1"/>
                </a:solidFill>
              </a:defRPr>
            </a:lvl1pPr>
          </a:lstStyle>
          <a:p>
            <a:r>
              <a:rPr lang="en-GB" dirty="0"/>
              <a:t>Two boxed bullet points add title here</a:t>
            </a:r>
          </a:p>
        </p:txBody>
      </p:sp>
      <p:pic>
        <p:nvPicPr>
          <p:cNvPr id="5" name="Picture 4">
            <a:extLst>
              <a:ext uri="{FF2B5EF4-FFF2-40B4-BE49-F238E27FC236}">
                <a16:creationId xmlns:a16="http://schemas.microsoft.com/office/drawing/2014/main" id="{7B7FE103-0B81-1320-4483-171B292152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6" name="Picture 5">
            <a:extLst>
              <a:ext uri="{FF2B5EF4-FFF2-40B4-BE49-F238E27FC236}">
                <a16:creationId xmlns:a16="http://schemas.microsoft.com/office/drawing/2014/main" id="{16C864B8-B5EB-82AA-74E8-BC9519308D8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19298879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 boxed bullet poin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FCCAFF-6BD0-1D12-EC81-F559C04365AD}"/>
              </a:ext>
            </a:extLst>
          </p:cNvPr>
          <p:cNvSpPr>
            <a:spLocks noGrp="1"/>
          </p:cNvSpPr>
          <p:nvPr>
            <p:ph type="body" sz="quarter" idx="10"/>
          </p:nvPr>
        </p:nvSpPr>
        <p:spPr>
          <a:xfrm>
            <a:off x="2000247" y="2709028"/>
            <a:ext cx="3849681" cy="2338237"/>
          </a:xfrm>
          <a:prstGeom prst="roundRect">
            <a:avLst>
              <a:gd name="adj" fmla="val 2545"/>
            </a:avLst>
          </a:prstGeom>
          <a:solidFill>
            <a:schemeClr val="bg2">
              <a:lumMod val="75000"/>
            </a:schemeClr>
          </a:solidFill>
        </p:spPr>
        <p:txBody>
          <a:bodyPr lIns="108000" tIns="108000" rIns="108000" bIns="108000" anchor="ctr" anchorCtr="0"/>
          <a:lstStyle>
            <a:lvl1pPr marL="0" indent="0" algn="ctr">
              <a:lnSpc>
                <a:spcPts val="3300"/>
              </a:lnSpc>
              <a:buFontTx/>
              <a:buNone/>
              <a:defRPr sz="2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p:txBody>
      </p:sp>
      <p:pic>
        <p:nvPicPr>
          <p:cNvPr id="6" name="Picture 5">
            <a:extLst>
              <a:ext uri="{FF2B5EF4-FFF2-40B4-BE49-F238E27FC236}">
                <a16:creationId xmlns:a16="http://schemas.microsoft.com/office/drawing/2014/main" id="{2A0A44C2-BC20-2A43-4F87-7FDEA57702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9" name="Text Placeholder 3">
            <a:extLst>
              <a:ext uri="{FF2B5EF4-FFF2-40B4-BE49-F238E27FC236}">
                <a16:creationId xmlns:a16="http://schemas.microsoft.com/office/drawing/2014/main" id="{7ED2F89F-0D14-3ECA-1808-66661261AA88}"/>
              </a:ext>
            </a:extLst>
          </p:cNvPr>
          <p:cNvSpPr>
            <a:spLocks noGrp="1"/>
          </p:cNvSpPr>
          <p:nvPr>
            <p:ph type="body" sz="quarter" idx="11"/>
          </p:nvPr>
        </p:nvSpPr>
        <p:spPr>
          <a:xfrm>
            <a:off x="6342074" y="2709027"/>
            <a:ext cx="3849681" cy="2338237"/>
          </a:xfrm>
          <a:prstGeom prst="roundRect">
            <a:avLst>
              <a:gd name="adj" fmla="val 2545"/>
            </a:avLst>
          </a:prstGeom>
          <a:solidFill>
            <a:schemeClr val="bg2">
              <a:lumMod val="75000"/>
            </a:schemeClr>
          </a:solidFill>
        </p:spPr>
        <p:txBody>
          <a:bodyPr lIns="108000" tIns="108000" rIns="108000" bIns="108000" anchor="ctr" anchorCtr="0"/>
          <a:lstStyle>
            <a:lvl1pPr marL="0" indent="0" algn="ctr">
              <a:lnSpc>
                <a:spcPts val="3300"/>
              </a:lnSpc>
              <a:buFontTx/>
              <a:buNone/>
              <a:defRPr sz="2800">
                <a:solidFill>
                  <a:schemeClr val="bg1"/>
                </a:solidFill>
              </a:defRPr>
            </a:lvl1pPr>
            <a:lvl2pPr>
              <a:defRPr>
                <a:solidFill>
                  <a:srgbClr val="00B050"/>
                </a:solidFill>
              </a:defRPr>
            </a:lvl2pPr>
            <a:lvl3pPr>
              <a:defRPr>
                <a:solidFill>
                  <a:srgbClr val="00B050"/>
                </a:solidFill>
              </a:defRPr>
            </a:lvl3pPr>
            <a:lvl4pPr>
              <a:defRPr>
                <a:solidFill>
                  <a:srgbClr val="00B050"/>
                </a:solidFill>
              </a:defRPr>
            </a:lvl4pPr>
            <a:lvl5pPr>
              <a:defRPr>
                <a:solidFill>
                  <a:srgbClr val="00B050"/>
                </a:solidFill>
              </a:defRPr>
            </a:lvl5pPr>
          </a:lstStyle>
          <a:p>
            <a:pPr lvl="0"/>
            <a:r>
              <a:rPr lang="en-GB"/>
              <a:t>Click to edit Master text styles</a:t>
            </a:r>
          </a:p>
        </p:txBody>
      </p:sp>
      <p:sp>
        <p:nvSpPr>
          <p:cNvPr id="2" name="Title 1">
            <a:extLst>
              <a:ext uri="{FF2B5EF4-FFF2-40B4-BE49-F238E27FC236}">
                <a16:creationId xmlns:a16="http://schemas.microsoft.com/office/drawing/2014/main" id="{9858E4E5-E976-E2B9-830B-150F6431F3CE}"/>
              </a:ext>
            </a:extLst>
          </p:cNvPr>
          <p:cNvSpPr>
            <a:spLocks noGrp="1"/>
          </p:cNvSpPr>
          <p:nvPr>
            <p:ph type="title" hasCustomPrompt="1"/>
          </p:nvPr>
        </p:nvSpPr>
        <p:spPr>
          <a:xfrm>
            <a:off x="822324" y="1330657"/>
            <a:ext cx="10531475" cy="470430"/>
          </a:xfrm>
        </p:spPr>
        <p:txBody>
          <a:bodyPr/>
          <a:lstStyle>
            <a:lvl1pPr>
              <a:defRPr>
                <a:solidFill>
                  <a:schemeClr val="tx2"/>
                </a:solidFill>
              </a:defRPr>
            </a:lvl1pPr>
          </a:lstStyle>
          <a:p>
            <a:r>
              <a:rPr lang="en-GB" dirty="0"/>
              <a:t>Two boxed bullet points add title here</a:t>
            </a:r>
          </a:p>
        </p:txBody>
      </p:sp>
      <p:pic>
        <p:nvPicPr>
          <p:cNvPr id="3" name="Picture 2">
            <a:extLst>
              <a:ext uri="{FF2B5EF4-FFF2-40B4-BE49-F238E27FC236}">
                <a16:creationId xmlns:a16="http://schemas.microsoft.com/office/drawing/2014/main" id="{03F544DF-16F5-4410-F33A-54CBE3C140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8066436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 boxed bullet pointspurpl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FCCAFF-6BD0-1D12-EC81-F559C04365AD}"/>
              </a:ext>
            </a:extLst>
          </p:cNvPr>
          <p:cNvSpPr>
            <a:spLocks noGrp="1"/>
          </p:cNvSpPr>
          <p:nvPr>
            <p:ph type="body" sz="quarter" idx="10"/>
          </p:nvPr>
        </p:nvSpPr>
        <p:spPr>
          <a:xfrm>
            <a:off x="2000247" y="2709028"/>
            <a:ext cx="3849681" cy="2338237"/>
          </a:xfrm>
          <a:prstGeom prst="roundRect">
            <a:avLst>
              <a:gd name="adj" fmla="val 2545"/>
            </a:avLst>
          </a:prstGeom>
          <a:solidFill>
            <a:schemeClr val="accent3">
              <a:lumMod val="20000"/>
              <a:lumOff val="80000"/>
            </a:schemeClr>
          </a:solidFill>
        </p:spPr>
        <p:txBody>
          <a:bodyPr lIns="108000" tIns="108000" rIns="108000" bIns="108000" anchor="ctr" anchorCtr="0"/>
          <a:lstStyle>
            <a:lvl1pPr marL="0" indent="0" algn="ctr">
              <a:lnSpc>
                <a:spcPts val="3300"/>
              </a:lnSpc>
              <a:buFontTx/>
              <a:buNone/>
              <a:defRPr sz="28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stStyle>
          <a:p>
            <a:pPr lvl="0"/>
            <a:r>
              <a:rPr lang="en-GB"/>
              <a:t>Click to edit Master text styles</a:t>
            </a:r>
          </a:p>
        </p:txBody>
      </p:sp>
      <p:sp>
        <p:nvSpPr>
          <p:cNvPr id="2" name="Text Placeholder 3">
            <a:extLst>
              <a:ext uri="{FF2B5EF4-FFF2-40B4-BE49-F238E27FC236}">
                <a16:creationId xmlns:a16="http://schemas.microsoft.com/office/drawing/2014/main" id="{7B276F6B-60A5-11DD-8760-023E57B6F4B5}"/>
              </a:ext>
            </a:extLst>
          </p:cNvPr>
          <p:cNvSpPr>
            <a:spLocks noGrp="1"/>
          </p:cNvSpPr>
          <p:nvPr>
            <p:ph type="body" sz="quarter" idx="11"/>
          </p:nvPr>
        </p:nvSpPr>
        <p:spPr>
          <a:xfrm>
            <a:off x="6342074" y="2709027"/>
            <a:ext cx="3849681" cy="2338237"/>
          </a:xfrm>
          <a:prstGeom prst="roundRect">
            <a:avLst>
              <a:gd name="adj" fmla="val 2545"/>
            </a:avLst>
          </a:prstGeom>
          <a:solidFill>
            <a:schemeClr val="accent3">
              <a:lumMod val="20000"/>
              <a:lumOff val="80000"/>
            </a:schemeClr>
          </a:solidFill>
        </p:spPr>
        <p:txBody>
          <a:bodyPr lIns="108000" tIns="108000" rIns="108000" bIns="108000" anchor="ctr" anchorCtr="0"/>
          <a:lstStyle>
            <a:lvl1pPr marL="0" indent="0" algn="ctr">
              <a:lnSpc>
                <a:spcPts val="3300"/>
              </a:lnSpc>
              <a:buFontTx/>
              <a:buNone/>
              <a:defRPr sz="28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stStyle>
          <a:p>
            <a:pPr lvl="0"/>
            <a:r>
              <a:rPr lang="en-GB"/>
              <a:t>Click to edit Master text styles</a:t>
            </a:r>
          </a:p>
        </p:txBody>
      </p:sp>
      <p:sp>
        <p:nvSpPr>
          <p:cNvPr id="3" name="Title 1">
            <a:extLst>
              <a:ext uri="{FF2B5EF4-FFF2-40B4-BE49-F238E27FC236}">
                <a16:creationId xmlns:a16="http://schemas.microsoft.com/office/drawing/2014/main" id="{BFB0C349-7A0E-CC94-2908-287B3E9820D9}"/>
              </a:ext>
            </a:extLst>
          </p:cNvPr>
          <p:cNvSpPr>
            <a:spLocks noGrp="1"/>
          </p:cNvSpPr>
          <p:nvPr>
            <p:ph type="title" hasCustomPrompt="1"/>
          </p:nvPr>
        </p:nvSpPr>
        <p:spPr>
          <a:xfrm>
            <a:off x="822324" y="1330658"/>
            <a:ext cx="10531475" cy="470430"/>
          </a:xfrm>
        </p:spPr>
        <p:txBody>
          <a:bodyPr/>
          <a:lstStyle>
            <a:lvl1pPr>
              <a:defRPr>
                <a:solidFill>
                  <a:schemeClr val="tx1"/>
                </a:solidFill>
              </a:defRPr>
            </a:lvl1pPr>
          </a:lstStyle>
          <a:p>
            <a:r>
              <a:rPr lang="en-GB" dirty="0"/>
              <a:t>Two boxed bullet points add title here</a:t>
            </a:r>
          </a:p>
        </p:txBody>
      </p:sp>
      <p:pic>
        <p:nvPicPr>
          <p:cNvPr id="5" name="Picture 4">
            <a:extLst>
              <a:ext uri="{FF2B5EF4-FFF2-40B4-BE49-F238E27FC236}">
                <a16:creationId xmlns:a16="http://schemas.microsoft.com/office/drawing/2014/main" id="{D87EE5D6-90A9-DFFF-F611-AE9D7D8A02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6" name="Picture 5">
            <a:extLst>
              <a:ext uri="{FF2B5EF4-FFF2-40B4-BE49-F238E27FC236}">
                <a16:creationId xmlns:a16="http://schemas.microsoft.com/office/drawing/2014/main" id="{EEB93215-B3E9-817A-2EBC-9EEB7B7404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5161603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 boxed bullet points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FCCAFF-6BD0-1D12-EC81-F559C04365AD}"/>
              </a:ext>
            </a:extLst>
          </p:cNvPr>
          <p:cNvSpPr>
            <a:spLocks noGrp="1"/>
          </p:cNvSpPr>
          <p:nvPr>
            <p:ph type="body" sz="quarter" idx="10"/>
          </p:nvPr>
        </p:nvSpPr>
        <p:spPr>
          <a:xfrm>
            <a:off x="2000247" y="2709028"/>
            <a:ext cx="3849681" cy="2338237"/>
          </a:xfrm>
          <a:prstGeom prst="roundRect">
            <a:avLst>
              <a:gd name="adj" fmla="val 2545"/>
            </a:avLst>
          </a:prstGeom>
          <a:solidFill>
            <a:schemeClr val="accent1"/>
          </a:solidFill>
        </p:spPr>
        <p:txBody>
          <a:bodyPr lIns="108000" tIns="108000" rIns="108000" bIns="108000" anchor="ctr" anchorCtr="0"/>
          <a:lstStyle>
            <a:lvl1pPr marL="0" indent="0" algn="ctr">
              <a:lnSpc>
                <a:spcPts val="3300"/>
              </a:lnSpc>
              <a:buFontTx/>
              <a:buNone/>
              <a:defRPr sz="2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p:txBody>
      </p:sp>
      <p:pic>
        <p:nvPicPr>
          <p:cNvPr id="6" name="Picture 5">
            <a:extLst>
              <a:ext uri="{FF2B5EF4-FFF2-40B4-BE49-F238E27FC236}">
                <a16:creationId xmlns:a16="http://schemas.microsoft.com/office/drawing/2014/main" id="{2A0A44C2-BC20-2A43-4F87-7FDEA57702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9" name="Text Placeholder 3">
            <a:extLst>
              <a:ext uri="{FF2B5EF4-FFF2-40B4-BE49-F238E27FC236}">
                <a16:creationId xmlns:a16="http://schemas.microsoft.com/office/drawing/2014/main" id="{7ED2F89F-0D14-3ECA-1808-66661261AA88}"/>
              </a:ext>
            </a:extLst>
          </p:cNvPr>
          <p:cNvSpPr>
            <a:spLocks noGrp="1"/>
          </p:cNvSpPr>
          <p:nvPr>
            <p:ph type="body" sz="quarter" idx="11"/>
          </p:nvPr>
        </p:nvSpPr>
        <p:spPr>
          <a:xfrm>
            <a:off x="6342074" y="2709027"/>
            <a:ext cx="3849681" cy="2338237"/>
          </a:xfrm>
          <a:prstGeom prst="roundRect">
            <a:avLst>
              <a:gd name="adj" fmla="val 2545"/>
            </a:avLst>
          </a:prstGeom>
          <a:solidFill>
            <a:schemeClr val="accent1"/>
          </a:solidFill>
        </p:spPr>
        <p:txBody>
          <a:bodyPr lIns="108000" tIns="108000" rIns="108000" bIns="108000" anchor="ctr" anchorCtr="0"/>
          <a:lstStyle>
            <a:lvl1pPr marL="0" indent="0" algn="ctr">
              <a:lnSpc>
                <a:spcPts val="3300"/>
              </a:lnSpc>
              <a:buFontTx/>
              <a:buNone/>
              <a:defRPr sz="2800">
                <a:solidFill>
                  <a:schemeClr val="bg1"/>
                </a:solidFill>
              </a:defRPr>
            </a:lvl1pPr>
            <a:lvl2pPr>
              <a:defRPr>
                <a:solidFill>
                  <a:srgbClr val="00B050"/>
                </a:solidFill>
              </a:defRPr>
            </a:lvl2pPr>
            <a:lvl3pPr>
              <a:defRPr>
                <a:solidFill>
                  <a:srgbClr val="00B050"/>
                </a:solidFill>
              </a:defRPr>
            </a:lvl3pPr>
            <a:lvl4pPr>
              <a:defRPr>
                <a:solidFill>
                  <a:srgbClr val="00B050"/>
                </a:solidFill>
              </a:defRPr>
            </a:lvl4pPr>
            <a:lvl5pPr>
              <a:defRPr>
                <a:solidFill>
                  <a:srgbClr val="00B050"/>
                </a:solidFill>
              </a:defRPr>
            </a:lvl5pPr>
          </a:lstStyle>
          <a:p>
            <a:pPr lvl="0"/>
            <a:r>
              <a:rPr lang="en-GB"/>
              <a:t>Click to edit Master text styles</a:t>
            </a:r>
          </a:p>
        </p:txBody>
      </p:sp>
      <p:sp>
        <p:nvSpPr>
          <p:cNvPr id="2" name="Title 1">
            <a:extLst>
              <a:ext uri="{FF2B5EF4-FFF2-40B4-BE49-F238E27FC236}">
                <a16:creationId xmlns:a16="http://schemas.microsoft.com/office/drawing/2014/main" id="{1A02E9FA-1FC8-2591-51F1-19E818EC09D5}"/>
              </a:ext>
            </a:extLst>
          </p:cNvPr>
          <p:cNvSpPr>
            <a:spLocks noGrp="1"/>
          </p:cNvSpPr>
          <p:nvPr>
            <p:ph type="title" hasCustomPrompt="1"/>
          </p:nvPr>
        </p:nvSpPr>
        <p:spPr>
          <a:xfrm>
            <a:off x="822324" y="1327442"/>
            <a:ext cx="10531475" cy="470430"/>
          </a:xfrm>
        </p:spPr>
        <p:txBody>
          <a:bodyPr/>
          <a:lstStyle>
            <a:lvl1pPr>
              <a:defRPr>
                <a:solidFill>
                  <a:schemeClr val="tx2"/>
                </a:solidFill>
              </a:defRPr>
            </a:lvl1pPr>
          </a:lstStyle>
          <a:p>
            <a:r>
              <a:rPr lang="en-GB" dirty="0"/>
              <a:t>Two boxed bullet points add title here</a:t>
            </a:r>
          </a:p>
        </p:txBody>
      </p:sp>
      <p:pic>
        <p:nvPicPr>
          <p:cNvPr id="3" name="Picture 2">
            <a:extLst>
              <a:ext uri="{FF2B5EF4-FFF2-40B4-BE49-F238E27FC236}">
                <a16:creationId xmlns:a16="http://schemas.microsoft.com/office/drawing/2014/main" id="{97E0CBA4-685E-41CD-50FF-3992FD6B0E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8088123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 boxed bullet points blue">
    <p:bg>
      <p:bgPr>
        <a:solidFill>
          <a:schemeClr val="bg2">
            <a:lumMod val="7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3110290"/>
            <a:ext cx="2851132" cy="1465641"/>
          </a:xfrm>
          <a:prstGeom prst="roundRect">
            <a:avLst>
              <a:gd name="adj" fmla="val 2508"/>
            </a:avLst>
          </a:prstGeom>
          <a:solidFill>
            <a:schemeClr val="bg2">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7911"/>
            <a:ext cx="10531475" cy="470430"/>
          </a:xfrm>
        </p:spPr>
        <p:txBody>
          <a:bodyPr/>
          <a:lstStyle>
            <a:lvl1pPr>
              <a:defRPr>
                <a:solidFill>
                  <a:schemeClr val="tx1"/>
                </a:solidFill>
              </a:defRPr>
            </a:lvl1pPr>
          </a:lstStyle>
          <a:p>
            <a:r>
              <a:rPr lang="en-GB" dirty="0"/>
              <a:t>Three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3110290"/>
            <a:ext cx="2851132" cy="1465641"/>
          </a:xfrm>
          <a:prstGeom prst="roundRect">
            <a:avLst>
              <a:gd name="adj" fmla="val 2508"/>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3110289"/>
            <a:ext cx="2851132" cy="1465641"/>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4" name="Picture 3">
            <a:extLst>
              <a:ext uri="{FF2B5EF4-FFF2-40B4-BE49-F238E27FC236}">
                <a16:creationId xmlns:a16="http://schemas.microsoft.com/office/drawing/2014/main" id="{E3AD23CB-0285-470F-C783-073AF5DC7F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3" name="Picture 2">
            <a:extLst>
              <a:ext uri="{FF2B5EF4-FFF2-40B4-BE49-F238E27FC236}">
                <a16:creationId xmlns:a16="http://schemas.microsoft.com/office/drawing/2014/main" id="{DF16C63F-05D0-563D-8CC3-2258614530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8155006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boxed bullet poin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3110289"/>
            <a:ext cx="2851132" cy="1465641"/>
          </a:xfrm>
          <a:prstGeom prst="roundRect">
            <a:avLst>
              <a:gd name="adj" fmla="val 2508"/>
            </a:avLst>
          </a:prstGeom>
          <a:solidFill>
            <a:schemeClr val="bg2">
              <a:lumMod val="75000"/>
            </a:schemeClr>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7911"/>
            <a:ext cx="10531475" cy="470430"/>
          </a:xfrm>
        </p:spPr>
        <p:txBody>
          <a:bodyPr/>
          <a:lstStyle>
            <a:lvl1pPr>
              <a:defRPr>
                <a:solidFill>
                  <a:schemeClr val="tx2"/>
                </a:solidFill>
              </a:defRPr>
            </a:lvl1pPr>
          </a:lstStyle>
          <a:p>
            <a:r>
              <a:rPr lang="en-GB" dirty="0"/>
              <a:t>Three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3110289"/>
            <a:ext cx="2851132" cy="1465641"/>
          </a:xfrm>
          <a:prstGeom prst="roundRect">
            <a:avLst>
              <a:gd name="adj" fmla="val 2508"/>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3110288"/>
            <a:ext cx="2851132" cy="1465641"/>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3" name="Picture 2">
            <a:extLst>
              <a:ext uri="{FF2B5EF4-FFF2-40B4-BE49-F238E27FC236}">
                <a16:creationId xmlns:a16="http://schemas.microsoft.com/office/drawing/2014/main" id="{22813197-CB7D-3D2B-1834-954CF0DF16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40537545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boxed bullet points purple">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3110291"/>
            <a:ext cx="2851132" cy="1465640"/>
          </a:xfrm>
          <a:prstGeom prst="roundRect">
            <a:avLst>
              <a:gd name="adj" fmla="val 2508"/>
            </a:avLst>
          </a:prstGeom>
          <a:solidFill>
            <a:schemeClr val="accent3">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19885"/>
            <a:ext cx="10531475" cy="470430"/>
          </a:xfrm>
        </p:spPr>
        <p:txBody>
          <a:bodyPr/>
          <a:lstStyle>
            <a:lvl1pPr>
              <a:defRPr>
                <a:solidFill>
                  <a:schemeClr val="tx1"/>
                </a:solidFill>
              </a:defRPr>
            </a:lvl1pPr>
          </a:lstStyle>
          <a:p>
            <a:r>
              <a:rPr lang="en-GB" dirty="0"/>
              <a:t>Three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3110291"/>
            <a:ext cx="2851132" cy="1465640"/>
          </a:xfrm>
          <a:prstGeom prst="roundRect">
            <a:avLst>
              <a:gd name="adj" fmla="val 2508"/>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3110290"/>
            <a:ext cx="2851132"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4" name="Picture 3">
            <a:extLst>
              <a:ext uri="{FF2B5EF4-FFF2-40B4-BE49-F238E27FC236}">
                <a16:creationId xmlns:a16="http://schemas.microsoft.com/office/drawing/2014/main" id="{51AE6948-7F0B-5ACD-1AC9-D1BA7188ED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3" name="Picture 2">
            <a:extLst>
              <a:ext uri="{FF2B5EF4-FFF2-40B4-BE49-F238E27FC236}">
                <a16:creationId xmlns:a16="http://schemas.microsoft.com/office/drawing/2014/main" id="{09BF5CAA-51ED-F523-5FF9-034B9F72B44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9400235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 boxed bullet points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3110290"/>
            <a:ext cx="2851132" cy="1465641"/>
          </a:xfrm>
          <a:prstGeom prst="roundRect">
            <a:avLst>
              <a:gd name="adj" fmla="val 2508"/>
            </a:avLst>
          </a:prstGeom>
          <a:solidFill>
            <a:schemeClr val="accent1"/>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7442"/>
            <a:ext cx="10531475" cy="470430"/>
          </a:xfrm>
        </p:spPr>
        <p:txBody>
          <a:bodyPr/>
          <a:lstStyle>
            <a:lvl1pPr>
              <a:defRPr>
                <a:solidFill>
                  <a:schemeClr val="tx2"/>
                </a:solidFill>
              </a:defRPr>
            </a:lvl1pPr>
          </a:lstStyle>
          <a:p>
            <a:r>
              <a:rPr lang="en-GB" dirty="0"/>
              <a:t>Three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3110290"/>
            <a:ext cx="2851132" cy="1465641"/>
          </a:xfrm>
          <a:prstGeom prst="roundRect">
            <a:avLst>
              <a:gd name="adj" fmla="val 2508"/>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3110289"/>
            <a:ext cx="2851132" cy="1465641"/>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3" name="Picture 2">
            <a:extLst>
              <a:ext uri="{FF2B5EF4-FFF2-40B4-BE49-F238E27FC236}">
                <a16:creationId xmlns:a16="http://schemas.microsoft.com/office/drawing/2014/main" id="{E2AD02D2-92BA-0607-ED7D-0E7D0FDE1F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833102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 boxed bullet points grey">
    <p:bg>
      <p:bgPr>
        <a:solidFill>
          <a:srgbClr val="E4E4E4"/>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3110290"/>
            <a:ext cx="2851132" cy="1465641"/>
          </a:xfrm>
          <a:prstGeom prst="roundRect">
            <a:avLst>
              <a:gd name="adj" fmla="val 2508"/>
            </a:avLst>
          </a:prstGeom>
          <a:solidFill>
            <a:schemeClr val="accent3"/>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7442"/>
            <a:ext cx="10531475" cy="470430"/>
          </a:xfrm>
        </p:spPr>
        <p:txBody>
          <a:bodyPr/>
          <a:lstStyle>
            <a:lvl1pPr>
              <a:defRPr>
                <a:solidFill>
                  <a:schemeClr val="tx2"/>
                </a:solidFill>
              </a:defRPr>
            </a:lvl1pPr>
          </a:lstStyle>
          <a:p>
            <a:r>
              <a:rPr lang="en-GB" dirty="0"/>
              <a:t>Three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3110290"/>
            <a:ext cx="2851132" cy="1465641"/>
          </a:xfrm>
          <a:prstGeom prst="roundRect">
            <a:avLst>
              <a:gd name="adj" fmla="val 2508"/>
            </a:avLst>
          </a:prstGeom>
          <a:solidFill>
            <a:schemeClr val="bg2"/>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3110289"/>
            <a:ext cx="2851132" cy="1465641"/>
          </a:xfrm>
          <a:prstGeom prst="roundRect">
            <a:avLst>
              <a:gd name="adj" fmla="val 3432"/>
            </a:avLst>
          </a:prstGeom>
          <a:solidFill>
            <a:schemeClr val="accent2"/>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pic>
        <p:nvPicPr>
          <p:cNvPr id="3" name="Picture 2">
            <a:extLst>
              <a:ext uri="{FF2B5EF4-FFF2-40B4-BE49-F238E27FC236}">
                <a16:creationId xmlns:a16="http://schemas.microsoft.com/office/drawing/2014/main" id="{5DE12CCF-A359-5452-CF30-73C02582D6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40428393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3 boxed lists of bullet points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B984B1-AB8D-8A92-A23F-63E562604B5D}"/>
              </a:ext>
            </a:extLst>
          </p:cNvPr>
          <p:cNvSpPr>
            <a:spLocks noGrp="1"/>
          </p:cNvSpPr>
          <p:nvPr>
            <p:ph type="body" sz="quarter" idx="12"/>
          </p:nvPr>
        </p:nvSpPr>
        <p:spPr>
          <a:xfrm>
            <a:off x="852716" y="2414588"/>
            <a:ext cx="2878138" cy="3498850"/>
          </a:xfrm>
          <a:prstGeom prst="roundRect">
            <a:avLst>
              <a:gd name="adj" fmla="val 1958"/>
            </a:avLst>
          </a:prstGeom>
          <a:solidFill>
            <a:schemeClr val="accent2"/>
          </a:solidFill>
        </p:spPr>
        <p:txBody>
          <a:bodyPr lIns="144000" tIns="180000" rIns="144000" bIns="144000">
            <a:noAutofit/>
          </a:bodyPr>
          <a:lstStyle>
            <a:lvl3pPr>
              <a:lnSpc>
                <a:spcPts val="2100"/>
              </a:lnSpc>
              <a:defRPr/>
            </a:lvl3pPr>
          </a:lstStyle>
          <a:p>
            <a:pPr lvl="0"/>
            <a:r>
              <a:rPr lang="en-GB"/>
              <a:t>Click to edit Master text styles</a:t>
            </a:r>
          </a:p>
        </p:txBody>
      </p:sp>
      <p:sp>
        <p:nvSpPr>
          <p:cNvPr id="5" name="Text Placeholder 3">
            <a:extLst>
              <a:ext uri="{FF2B5EF4-FFF2-40B4-BE49-F238E27FC236}">
                <a16:creationId xmlns:a16="http://schemas.microsoft.com/office/drawing/2014/main" id="{35D43480-D599-6547-796D-29938B604737}"/>
              </a:ext>
            </a:extLst>
          </p:cNvPr>
          <p:cNvSpPr>
            <a:spLocks noGrp="1"/>
          </p:cNvSpPr>
          <p:nvPr>
            <p:ph type="body" sz="quarter" idx="13"/>
          </p:nvPr>
        </p:nvSpPr>
        <p:spPr>
          <a:xfrm>
            <a:off x="4655643" y="2414588"/>
            <a:ext cx="2878138" cy="3498850"/>
          </a:xfrm>
          <a:prstGeom prst="roundRect">
            <a:avLst>
              <a:gd name="adj" fmla="val 1958"/>
            </a:avLst>
          </a:prstGeom>
          <a:solidFill>
            <a:schemeClr val="accent1"/>
          </a:solidFill>
        </p:spPr>
        <p:txBody>
          <a:bodyPr lIns="144000" tIns="180000" rIns="144000" bIns="144000">
            <a:noAutofit/>
          </a:bodyPr>
          <a:lstStyle>
            <a:lvl3pPr>
              <a:lnSpc>
                <a:spcPts val="2100"/>
              </a:lnSpc>
              <a:defRPr/>
            </a:lvl3pPr>
          </a:lstStyle>
          <a:p>
            <a:pPr lvl="0"/>
            <a:r>
              <a:rPr lang="en-GB"/>
              <a:t>Click to edit Master text styles</a:t>
            </a:r>
          </a:p>
        </p:txBody>
      </p:sp>
      <p:sp>
        <p:nvSpPr>
          <p:cNvPr id="6" name="Text Placeholder 3">
            <a:extLst>
              <a:ext uri="{FF2B5EF4-FFF2-40B4-BE49-F238E27FC236}">
                <a16:creationId xmlns:a16="http://schemas.microsoft.com/office/drawing/2014/main" id="{E90DBB09-6BED-34F7-DBA4-DE01E4EF2A11}"/>
              </a:ext>
            </a:extLst>
          </p:cNvPr>
          <p:cNvSpPr>
            <a:spLocks noGrp="1"/>
          </p:cNvSpPr>
          <p:nvPr>
            <p:ph type="body" sz="quarter" idx="14"/>
          </p:nvPr>
        </p:nvSpPr>
        <p:spPr>
          <a:xfrm>
            <a:off x="8488362" y="2414588"/>
            <a:ext cx="2878138" cy="3498850"/>
          </a:xfrm>
          <a:prstGeom prst="roundRect">
            <a:avLst>
              <a:gd name="adj" fmla="val 1958"/>
            </a:avLst>
          </a:prstGeom>
          <a:solidFill>
            <a:schemeClr val="accent3"/>
          </a:solidFill>
        </p:spPr>
        <p:txBody>
          <a:bodyPr lIns="144000" tIns="180000" rIns="144000" bIns="144000">
            <a:noAutofit/>
          </a:bodyPr>
          <a:lstStyle>
            <a:lvl3pPr>
              <a:lnSpc>
                <a:spcPts val="2100"/>
              </a:lnSpc>
              <a:defRPr/>
            </a:lvl3pPr>
          </a:lstStyle>
          <a:p>
            <a:pPr lvl="0"/>
            <a:r>
              <a:rPr lang="en-GB"/>
              <a:t>Click to edit Master text styles</a:t>
            </a:r>
          </a:p>
        </p:txBody>
      </p:sp>
      <p:pic>
        <p:nvPicPr>
          <p:cNvPr id="3" name="Picture 2">
            <a:extLst>
              <a:ext uri="{FF2B5EF4-FFF2-40B4-BE49-F238E27FC236}">
                <a16:creationId xmlns:a16="http://schemas.microsoft.com/office/drawing/2014/main" id="{8B447649-C903-2419-BD9E-85E0AF5B95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7" name="Title 1">
            <a:extLst>
              <a:ext uri="{FF2B5EF4-FFF2-40B4-BE49-F238E27FC236}">
                <a16:creationId xmlns:a16="http://schemas.microsoft.com/office/drawing/2014/main" id="{10FBB5BC-7895-AD8F-4F4A-9E27145335E3}"/>
              </a:ext>
            </a:extLst>
          </p:cNvPr>
          <p:cNvSpPr>
            <a:spLocks noGrp="1"/>
          </p:cNvSpPr>
          <p:nvPr>
            <p:ph type="title" hasCustomPrompt="1"/>
          </p:nvPr>
        </p:nvSpPr>
        <p:spPr>
          <a:xfrm>
            <a:off x="828974" y="1332760"/>
            <a:ext cx="10531475" cy="470430"/>
          </a:xfrm>
        </p:spPr>
        <p:txBody>
          <a:bodyPr/>
          <a:lstStyle>
            <a:lvl1pPr>
              <a:defRPr>
                <a:solidFill>
                  <a:schemeClr val="tx2"/>
                </a:solidFill>
              </a:defRPr>
            </a:lvl1pPr>
          </a:lstStyle>
          <a:p>
            <a:r>
              <a:rPr lang="en-GB" dirty="0"/>
              <a:t>Three longer boxed bullets add title here</a:t>
            </a:r>
          </a:p>
        </p:txBody>
      </p:sp>
      <p:sp>
        <p:nvSpPr>
          <p:cNvPr id="2" name="Arrow: Right 1">
            <a:extLst>
              <a:ext uri="{FF2B5EF4-FFF2-40B4-BE49-F238E27FC236}">
                <a16:creationId xmlns:a16="http://schemas.microsoft.com/office/drawing/2014/main" id="{8A82C7B3-E597-0F02-070F-2C108EC21E2B}"/>
              </a:ext>
            </a:extLst>
          </p:cNvPr>
          <p:cNvSpPr/>
          <p:nvPr/>
        </p:nvSpPr>
        <p:spPr>
          <a:xfrm>
            <a:off x="3895381" y="3429000"/>
            <a:ext cx="625526" cy="779462"/>
          </a:xfrm>
          <a:prstGeom prst="right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08C6D6CD-4C41-2C63-6083-3E8A43187915}"/>
              </a:ext>
            </a:extLst>
          </p:cNvPr>
          <p:cNvSpPr/>
          <p:nvPr/>
        </p:nvSpPr>
        <p:spPr>
          <a:xfrm>
            <a:off x="7698308" y="3429000"/>
            <a:ext cx="625526" cy="779462"/>
          </a:xfrm>
          <a:prstGeom prst="right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DE3C6705-B452-CE1A-1506-C3B80D1D95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10" name="Arrow: Right 9">
            <a:extLst>
              <a:ext uri="{FF2B5EF4-FFF2-40B4-BE49-F238E27FC236}">
                <a16:creationId xmlns:a16="http://schemas.microsoft.com/office/drawing/2014/main" id="{E09020A6-2FEF-8BF5-B947-11D56319C9DD}"/>
              </a:ext>
            </a:extLst>
          </p:cNvPr>
          <p:cNvSpPr/>
          <p:nvPr userDrawn="1"/>
        </p:nvSpPr>
        <p:spPr>
          <a:xfrm>
            <a:off x="3895381" y="3429000"/>
            <a:ext cx="625526" cy="779462"/>
          </a:xfrm>
          <a:prstGeom prst="right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52DAF533-A7E6-7E08-4569-73AE69A8F9A2}"/>
              </a:ext>
            </a:extLst>
          </p:cNvPr>
          <p:cNvSpPr/>
          <p:nvPr userDrawn="1"/>
        </p:nvSpPr>
        <p:spPr>
          <a:xfrm>
            <a:off x="7698308" y="3429000"/>
            <a:ext cx="625526" cy="779462"/>
          </a:xfrm>
          <a:prstGeom prst="right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733815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3 boxed lists of bullet poin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B984B1-AB8D-8A92-A23F-63E562604B5D}"/>
              </a:ext>
            </a:extLst>
          </p:cNvPr>
          <p:cNvSpPr>
            <a:spLocks noGrp="1"/>
          </p:cNvSpPr>
          <p:nvPr>
            <p:ph type="body" sz="quarter" idx="12"/>
          </p:nvPr>
        </p:nvSpPr>
        <p:spPr>
          <a:xfrm>
            <a:off x="852716" y="2414588"/>
            <a:ext cx="2878138" cy="3498850"/>
          </a:xfrm>
          <a:prstGeom prst="roundRect">
            <a:avLst>
              <a:gd name="adj" fmla="val 1958"/>
            </a:avLst>
          </a:prstGeom>
          <a:solidFill>
            <a:schemeClr val="bg2">
              <a:lumMod val="60000"/>
              <a:lumOff val="40000"/>
            </a:schemeClr>
          </a:solidFill>
        </p:spPr>
        <p:txBody>
          <a:bodyPr lIns="144000" tIns="180000" rIns="144000" bIns="144000">
            <a:noAutofit/>
          </a:bodyPr>
          <a:lstStyle>
            <a:lvl3pPr>
              <a:lnSpc>
                <a:spcPts val="2100"/>
              </a:lnSpc>
              <a:defRPr/>
            </a:lvl3pPr>
          </a:lstStyle>
          <a:p>
            <a:pPr lvl="0"/>
            <a:r>
              <a:rPr lang="en-GB"/>
              <a:t>Click to edit Master text styles</a:t>
            </a:r>
          </a:p>
        </p:txBody>
      </p:sp>
      <p:sp>
        <p:nvSpPr>
          <p:cNvPr id="5" name="Text Placeholder 3">
            <a:extLst>
              <a:ext uri="{FF2B5EF4-FFF2-40B4-BE49-F238E27FC236}">
                <a16:creationId xmlns:a16="http://schemas.microsoft.com/office/drawing/2014/main" id="{35D43480-D599-6547-796D-29938B604737}"/>
              </a:ext>
            </a:extLst>
          </p:cNvPr>
          <p:cNvSpPr>
            <a:spLocks noGrp="1"/>
          </p:cNvSpPr>
          <p:nvPr>
            <p:ph type="body" sz="quarter" idx="13"/>
          </p:nvPr>
        </p:nvSpPr>
        <p:spPr>
          <a:xfrm>
            <a:off x="4655643" y="2414588"/>
            <a:ext cx="2878138" cy="3498850"/>
          </a:xfrm>
          <a:prstGeom prst="roundRect">
            <a:avLst>
              <a:gd name="adj" fmla="val 1958"/>
            </a:avLst>
          </a:prstGeom>
          <a:solidFill>
            <a:schemeClr val="bg2"/>
          </a:solidFill>
        </p:spPr>
        <p:txBody>
          <a:bodyPr lIns="144000" tIns="180000" rIns="144000" bIns="144000">
            <a:noAutofit/>
          </a:bodyPr>
          <a:lstStyle>
            <a:lvl3pPr>
              <a:lnSpc>
                <a:spcPts val="2100"/>
              </a:lnSpc>
              <a:defRPr/>
            </a:lvl3pPr>
          </a:lstStyle>
          <a:p>
            <a:pPr lvl="0"/>
            <a:r>
              <a:rPr lang="en-GB"/>
              <a:t>Click to edit Master text styles</a:t>
            </a:r>
          </a:p>
        </p:txBody>
      </p:sp>
      <p:sp>
        <p:nvSpPr>
          <p:cNvPr id="6" name="Text Placeholder 3">
            <a:extLst>
              <a:ext uri="{FF2B5EF4-FFF2-40B4-BE49-F238E27FC236}">
                <a16:creationId xmlns:a16="http://schemas.microsoft.com/office/drawing/2014/main" id="{E90DBB09-6BED-34F7-DBA4-DE01E4EF2A11}"/>
              </a:ext>
            </a:extLst>
          </p:cNvPr>
          <p:cNvSpPr>
            <a:spLocks noGrp="1"/>
          </p:cNvSpPr>
          <p:nvPr>
            <p:ph type="body" sz="quarter" idx="14"/>
          </p:nvPr>
        </p:nvSpPr>
        <p:spPr>
          <a:xfrm>
            <a:off x="8488362" y="2414588"/>
            <a:ext cx="2878138" cy="3498850"/>
          </a:xfrm>
          <a:prstGeom prst="roundRect">
            <a:avLst>
              <a:gd name="adj" fmla="val 1958"/>
            </a:avLst>
          </a:prstGeom>
          <a:solidFill>
            <a:schemeClr val="bg2">
              <a:lumMod val="75000"/>
            </a:schemeClr>
          </a:solidFill>
        </p:spPr>
        <p:txBody>
          <a:bodyPr lIns="144000" tIns="180000" rIns="144000" bIns="144000">
            <a:noAutofit/>
          </a:bodyPr>
          <a:lstStyle>
            <a:lvl3pPr>
              <a:lnSpc>
                <a:spcPts val="2100"/>
              </a:lnSpc>
              <a:defRPr/>
            </a:lvl3pPr>
          </a:lstStyle>
          <a:p>
            <a:pPr lvl="0"/>
            <a:r>
              <a:rPr lang="en-GB"/>
              <a:t>Click to edit Master text styles</a:t>
            </a:r>
          </a:p>
        </p:txBody>
      </p:sp>
      <p:pic>
        <p:nvPicPr>
          <p:cNvPr id="3" name="Picture 2">
            <a:extLst>
              <a:ext uri="{FF2B5EF4-FFF2-40B4-BE49-F238E27FC236}">
                <a16:creationId xmlns:a16="http://schemas.microsoft.com/office/drawing/2014/main" id="{8B447649-C903-2419-BD9E-85E0AF5B95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7" name="Title 1">
            <a:extLst>
              <a:ext uri="{FF2B5EF4-FFF2-40B4-BE49-F238E27FC236}">
                <a16:creationId xmlns:a16="http://schemas.microsoft.com/office/drawing/2014/main" id="{10FBB5BC-7895-AD8F-4F4A-9E27145335E3}"/>
              </a:ext>
            </a:extLst>
          </p:cNvPr>
          <p:cNvSpPr>
            <a:spLocks noGrp="1"/>
          </p:cNvSpPr>
          <p:nvPr>
            <p:ph type="title" hasCustomPrompt="1"/>
          </p:nvPr>
        </p:nvSpPr>
        <p:spPr>
          <a:xfrm>
            <a:off x="828974" y="1332760"/>
            <a:ext cx="10531475" cy="470430"/>
          </a:xfrm>
        </p:spPr>
        <p:txBody>
          <a:bodyPr/>
          <a:lstStyle>
            <a:lvl1pPr>
              <a:defRPr>
                <a:solidFill>
                  <a:schemeClr val="tx2"/>
                </a:solidFill>
              </a:defRPr>
            </a:lvl1pPr>
          </a:lstStyle>
          <a:p>
            <a:r>
              <a:rPr lang="en-GB" dirty="0"/>
              <a:t>Three longer boxed bullets add title here</a:t>
            </a:r>
          </a:p>
        </p:txBody>
      </p:sp>
      <p:sp>
        <p:nvSpPr>
          <p:cNvPr id="2" name="Arrow: Right 1">
            <a:extLst>
              <a:ext uri="{FF2B5EF4-FFF2-40B4-BE49-F238E27FC236}">
                <a16:creationId xmlns:a16="http://schemas.microsoft.com/office/drawing/2014/main" id="{8A82C7B3-E597-0F02-070F-2C108EC21E2B}"/>
              </a:ext>
            </a:extLst>
          </p:cNvPr>
          <p:cNvSpPr/>
          <p:nvPr/>
        </p:nvSpPr>
        <p:spPr>
          <a:xfrm>
            <a:off x="3895381" y="3429000"/>
            <a:ext cx="625526" cy="779462"/>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08C6D6CD-4C41-2C63-6083-3E8A43187915}"/>
              </a:ext>
            </a:extLst>
          </p:cNvPr>
          <p:cNvSpPr/>
          <p:nvPr/>
        </p:nvSpPr>
        <p:spPr>
          <a:xfrm>
            <a:off x="7698308" y="3429000"/>
            <a:ext cx="625526" cy="779462"/>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79B69576-2A92-E05B-5FDF-39026B9458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10" name="Arrow: Right 9">
            <a:extLst>
              <a:ext uri="{FF2B5EF4-FFF2-40B4-BE49-F238E27FC236}">
                <a16:creationId xmlns:a16="http://schemas.microsoft.com/office/drawing/2014/main" id="{EB29A137-60C4-7606-99CB-C051632A5E80}"/>
              </a:ext>
            </a:extLst>
          </p:cNvPr>
          <p:cNvSpPr/>
          <p:nvPr userDrawn="1"/>
        </p:nvSpPr>
        <p:spPr>
          <a:xfrm>
            <a:off x="3895381" y="3429000"/>
            <a:ext cx="625526" cy="779462"/>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F2F0CC11-C0D7-D8FE-DA03-4DB07205F2C8}"/>
              </a:ext>
            </a:extLst>
          </p:cNvPr>
          <p:cNvSpPr/>
          <p:nvPr userDrawn="1"/>
        </p:nvSpPr>
        <p:spPr>
          <a:xfrm>
            <a:off x="7698308" y="3429000"/>
            <a:ext cx="625526" cy="779462"/>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639568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 boxed lists of bullet points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B984B1-AB8D-8A92-A23F-63E562604B5D}"/>
              </a:ext>
            </a:extLst>
          </p:cNvPr>
          <p:cNvSpPr>
            <a:spLocks noGrp="1"/>
          </p:cNvSpPr>
          <p:nvPr>
            <p:ph type="body" sz="quarter" idx="12"/>
          </p:nvPr>
        </p:nvSpPr>
        <p:spPr>
          <a:xfrm>
            <a:off x="852716" y="2414588"/>
            <a:ext cx="2878138" cy="3498850"/>
          </a:xfrm>
          <a:prstGeom prst="roundRect">
            <a:avLst>
              <a:gd name="adj" fmla="val 1958"/>
            </a:avLst>
          </a:prstGeom>
          <a:solidFill>
            <a:schemeClr val="accent3"/>
          </a:solidFill>
        </p:spPr>
        <p:txBody>
          <a:bodyPr lIns="144000" tIns="180000" rIns="144000" bIns="144000">
            <a:noAutofit/>
          </a:bodyPr>
          <a:lstStyle>
            <a:lvl3pPr>
              <a:lnSpc>
                <a:spcPts val="2100"/>
              </a:lnSpc>
              <a:defRPr/>
            </a:lvl3pPr>
          </a:lstStyle>
          <a:p>
            <a:pPr lvl="0"/>
            <a:r>
              <a:rPr lang="en-GB"/>
              <a:t>Click to edit Master text styles</a:t>
            </a:r>
          </a:p>
        </p:txBody>
      </p:sp>
      <p:sp>
        <p:nvSpPr>
          <p:cNvPr id="5" name="Text Placeholder 3">
            <a:extLst>
              <a:ext uri="{FF2B5EF4-FFF2-40B4-BE49-F238E27FC236}">
                <a16:creationId xmlns:a16="http://schemas.microsoft.com/office/drawing/2014/main" id="{35D43480-D599-6547-796D-29938B604737}"/>
              </a:ext>
            </a:extLst>
          </p:cNvPr>
          <p:cNvSpPr>
            <a:spLocks noGrp="1"/>
          </p:cNvSpPr>
          <p:nvPr>
            <p:ph type="body" sz="quarter" idx="13"/>
          </p:nvPr>
        </p:nvSpPr>
        <p:spPr>
          <a:xfrm>
            <a:off x="4655643" y="2414588"/>
            <a:ext cx="2878138" cy="3498850"/>
          </a:xfrm>
          <a:prstGeom prst="roundRect">
            <a:avLst>
              <a:gd name="adj" fmla="val 1958"/>
            </a:avLst>
          </a:prstGeom>
          <a:solidFill>
            <a:schemeClr val="bg2">
              <a:lumMod val="75000"/>
            </a:schemeClr>
          </a:solidFill>
        </p:spPr>
        <p:txBody>
          <a:bodyPr lIns="144000" tIns="180000" rIns="144000" bIns="144000">
            <a:noAutofit/>
          </a:bodyPr>
          <a:lstStyle>
            <a:lvl3pPr>
              <a:lnSpc>
                <a:spcPts val="2100"/>
              </a:lnSpc>
              <a:defRPr/>
            </a:lvl3pPr>
          </a:lstStyle>
          <a:p>
            <a:pPr lvl="0"/>
            <a:r>
              <a:rPr lang="en-GB"/>
              <a:t>Click to edit Master text styles</a:t>
            </a:r>
          </a:p>
        </p:txBody>
      </p:sp>
      <p:sp>
        <p:nvSpPr>
          <p:cNvPr id="6" name="Text Placeholder 3">
            <a:extLst>
              <a:ext uri="{FF2B5EF4-FFF2-40B4-BE49-F238E27FC236}">
                <a16:creationId xmlns:a16="http://schemas.microsoft.com/office/drawing/2014/main" id="{E90DBB09-6BED-34F7-DBA4-DE01E4EF2A11}"/>
              </a:ext>
            </a:extLst>
          </p:cNvPr>
          <p:cNvSpPr>
            <a:spLocks noGrp="1"/>
          </p:cNvSpPr>
          <p:nvPr>
            <p:ph type="body" sz="quarter" idx="14"/>
          </p:nvPr>
        </p:nvSpPr>
        <p:spPr>
          <a:xfrm>
            <a:off x="8488362" y="2414588"/>
            <a:ext cx="2878138" cy="3498850"/>
          </a:xfrm>
          <a:prstGeom prst="roundRect">
            <a:avLst>
              <a:gd name="adj" fmla="val 1958"/>
            </a:avLst>
          </a:prstGeom>
          <a:solidFill>
            <a:schemeClr val="accent2"/>
          </a:solidFill>
        </p:spPr>
        <p:txBody>
          <a:bodyPr lIns="144000" tIns="180000" rIns="144000" bIns="144000">
            <a:noAutofit/>
          </a:bodyPr>
          <a:lstStyle>
            <a:lvl3pPr>
              <a:lnSpc>
                <a:spcPts val="2100"/>
              </a:lnSpc>
              <a:defRPr/>
            </a:lvl3pPr>
          </a:lstStyle>
          <a:p>
            <a:pPr lvl="0"/>
            <a:r>
              <a:rPr lang="en-GB"/>
              <a:t>Click to edit Master text styles</a:t>
            </a:r>
          </a:p>
        </p:txBody>
      </p:sp>
      <p:pic>
        <p:nvPicPr>
          <p:cNvPr id="3" name="Picture 2">
            <a:extLst>
              <a:ext uri="{FF2B5EF4-FFF2-40B4-BE49-F238E27FC236}">
                <a16:creationId xmlns:a16="http://schemas.microsoft.com/office/drawing/2014/main" id="{8B447649-C903-2419-BD9E-85E0AF5B95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7" name="Title 1">
            <a:extLst>
              <a:ext uri="{FF2B5EF4-FFF2-40B4-BE49-F238E27FC236}">
                <a16:creationId xmlns:a16="http://schemas.microsoft.com/office/drawing/2014/main" id="{10FBB5BC-7895-AD8F-4F4A-9E27145335E3}"/>
              </a:ext>
            </a:extLst>
          </p:cNvPr>
          <p:cNvSpPr>
            <a:spLocks noGrp="1"/>
          </p:cNvSpPr>
          <p:nvPr>
            <p:ph type="title" hasCustomPrompt="1"/>
          </p:nvPr>
        </p:nvSpPr>
        <p:spPr>
          <a:xfrm>
            <a:off x="828974" y="1332760"/>
            <a:ext cx="10531475" cy="470430"/>
          </a:xfrm>
        </p:spPr>
        <p:txBody>
          <a:bodyPr/>
          <a:lstStyle>
            <a:lvl1pPr>
              <a:defRPr>
                <a:solidFill>
                  <a:schemeClr val="tx2"/>
                </a:solidFill>
              </a:defRPr>
            </a:lvl1pPr>
          </a:lstStyle>
          <a:p>
            <a:r>
              <a:rPr lang="en-GB" dirty="0"/>
              <a:t>Three longer boxed bullets add title here</a:t>
            </a:r>
          </a:p>
        </p:txBody>
      </p:sp>
      <p:sp>
        <p:nvSpPr>
          <p:cNvPr id="9" name="Arrow: Right 8">
            <a:extLst>
              <a:ext uri="{FF2B5EF4-FFF2-40B4-BE49-F238E27FC236}">
                <a16:creationId xmlns:a16="http://schemas.microsoft.com/office/drawing/2014/main" id="{61007A22-3003-EF76-0336-A70B71155BCB}"/>
              </a:ext>
            </a:extLst>
          </p:cNvPr>
          <p:cNvSpPr/>
          <p:nvPr/>
        </p:nvSpPr>
        <p:spPr>
          <a:xfrm>
            <a:off x="3895381" y="3429000"/>
            <a:ext cx="625526" cy="779462"/>
          </a:xfrm>
          <a:prstGeom prst="rightArrow">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Right 9">
            <a:extLst>
              <a:ext uri="{FF2B5EF4-FFF2-40B4-BE49-F238E27FC236}">
                <a16:creationId xmlns:a16="http://schemas.microsoft.com/office/drawing/2014/main" id="{E79ABB74-526E-1C54-F671-A9B58C9A5584}"/>
              </a:ext>
            </a:extLst>
          </p:cNvPr>
          <p:cNvSpPr/>
          <p:nvPr/>
        </p:nvSpPr>
        <p:spPr>
          <a:xfrm>
            <a:off x="7698308" y="3429000"/>
            <a:ext cx="625526" cy="779462"/>
          </a:xfrm>
          <a:prstGeom prst="rightArrow">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405B53F8-5514-7B07-12CD-C70CC05C4E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Arrow: Right 7">
            <a:extLst>
              <a:ext uri="{FF2B5EF4-FFF2-40B4-BE49-F238E27FC236}">
                <a16:creationId xmlns:a16="http://schemas.microsoft.com/office/drawing/2014/main" id="{FFE0675B-884F-3897-F7E8-53D30054B148}"/>
              </a:ext>
            </a:extLst>
          </p:cNvPr>
          <p:cNvSpPr/>
          <p:nvPr userDrawn="1"/>
        </p:nvSpPr>
        <p:spPr>
          <a:xfrm>
            <a:off x="3895381" y="3429000"/>
            <a:ext cx="625526" cy="779462"/>
          </a:xfrm>
          <a:prstGeom prst="rightArrow">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DF240005-D2FF-9A78-5536-19818D60FAF1}"/>
              </a:ext>
            </a:extLst>
          </p:cNvPr>
          <p:cNvSpPr/>
          <p:nvPr userDrawn="1"/>
        </p:nvSpPr>
        <p:spPr>
          <a:xfrm>
            <a:off x="7698308" y="3429000"/>
            <a:ext cx="625526" cy="779462"/>
          </a:xfrm>
          <a:prstGeom prst="rightArrow">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343095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4 boxed bullet points blue">
    <p:bg>
      <p:bgPr>
        <a:solidFill>
          <a:srgbClr val="4E9FC0"/>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3110291"/>
            <a:ext cx="2562225" cy="1465642"/>
          </a:xfrm>
          <a:prstGeom prst="roundRect">
            <a:avLst>
              <a:gd name="adj" fmla="val 2508"/>
            </a:avLst>
          </a:prstGeom>
          <a:solidFill>
            <a:schemeClr val="bg2">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6973"/>
            <a:ext cx="10531475" cy="470430"/>
          </a:xfrm>
        </p:spPr>
        <p:txBody>
          <a:bodyPr/>
          <a:lstStyle>
            <a:lvl1pPr>
              <a:defRPr>
                <a:solidFill>
                  <a:schemeClr val="tx1"/>
                </a:solidFill>
              </a:defRPr>
            </a:lvl1pPr>
          </a:lstStyle>
          <a:p>
            <a:r>
              <a:rPr lang="en-GB" dirty="0"/>
              <a:t>Four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3110291"/>
            <a:ext cx="2562225" cy="1465642"/>
          </a:xfrm>
          <a:prstGeom prst="roundRect">
            <a:avLst>
              <a:gd name="adj" fmla="val 2508"/>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3110290"/>
            <a:ext cx="2562225" cy="1465642"/>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3110289"/>
            <a:ext cx="2562225" cy="1465642"/>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4" name="Picture 3">
            <a:extLst>
              <a:ext uri="{FF2B5EF4-FFF2-40B4-BE49-F238E27FC236}">
                <a16:creationId xmlns:a16="http://schemas.microsoft.com/office/drawing/2014/main" id="{9E97F55C-265C-4AE8-82A2-D2C4EF0835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3" name="Picture 2">
            <a:extLst>
              <a:ext uri="{FF2B5EF4-FFF2-40B4-BE49-F238E27FC236}">
                <a16:creationId xmlns:a16="http://schemas.microsoft.com/office/drawing/2014/main" id="{1EB2EA9E-B8BA-46F0-1BF2-CE19EE3451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4819731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 boxed bulle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3110291"/>
            <a:ext cx="2562225" cy="1465640"/>
          </a:xfrm>
          <a:prstGeom prst="roundRect">
            <a:avLst>
              <a:gd name="adj" fmla="val 2508"/>
            </a:avLst>
          </a:prstGeom>
          <a:solidFill>
            <a:schemeClr val="bg2">
              <a:lumMod val="75000"/>
            </a:schemeClr>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8626"/>
            <a:ext cx="10531475" cy="470430"/>
          </a:xfrm>
        </p:spPr>
        <p:txBody>
          <a:bodyPr/>
          <a:lstStyle>
            <a:lvl1pPr>
              <a:defRPr>
                <a:solidFill>
                  <a:schemeClr val="tx2"/>
                </a:solidFill>
              </a:defRPr>
            </a:lvl1pPr>
          </a:lstStyle>
          <a:p>
            <a:r>
              <a:rPr lang="en-GB" dirty="0"/>
              <a:t>Four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3110291"/>
            <a:ext cx="2562225" cy="1465640"/>
          </a:xfrm>
          <a:prstGeom prst="roundRect">
            <a:avLst>
              <a:gd name="adj" fmla="val 2508"/>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3110290"/>
            <a:ext cx="2562225" cy="1465640"/>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3110289"/>
            <a:ext cx="2562225" cy="1465640"/>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3" name="Picture 2">
            <a:extLst>
              <a:ext uri="{FF2B5EF4-FFF2-40B4-BE49-F238E27FC236}">
                <a16:creationId xmlns:a16="http://schemas.microsoft.com/office/drawing/2014/main" id="{9024D488-E984-BD5E-187E-F1DCEB9122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8900938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4 boxed bullet points purple">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3110290"/>
            <a:ext cx="2562225" cy="1465641"/>
          </a:xfrm>
          <a:prstGeom prst="roundRect">
            <a:avLst>
              <a:gd name="adj" fmla="val 2508"/>
            </a:avLst>
          </a:prstGeom>
          <a:solidFill>
            <a:schemeClr val="accent3">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34530"/>
            <a:ext cx="10531475" cy="470430"/>
          </a:xfrm>
        </p:spPr>
        <p:txBody>
          <a:bodyPr/>
          <a:lstStyle>
            <a:lvl1pPr>
              <a:defRPr>
                <a:solidFill>
                  <a:schemeClr val="tx1"/>
                </a:solidFill>
              </a:defRPr>
            </a:lvl1pPr>
          </a:lstStyle>
          <a:p>
            <a:r>
              <a:rPr lang="en-GB" dirty="0"/>
              <a:t>Four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3110290"/>
            <a:ext cx="2562225" cy="1465641"/>
          </a:xfrm>
          <a:prstGeom prst="roundRect">
            <a:avLst>
              <a:gd name="adj" fmla="val 2508"/>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3110289"/>
            <a:ext cx="2562225" cy="1465641"/>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3110288"/>
            <a:ext cx="2562225" cy="1465641"/>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4" name="Picture 3">
            <a:extLst>
              <a:ext uri="{FF2B5EF4-FFF2-40B4-BE49-F238E27FC236}">
                <a16:creationId xmlns:a16="http://schemas.microsoft.com/office/drawing/2014/main" id="{2D2FCA49-53A9-F284-2126-87807F854E4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3" name="Picture 2">
            <a:extLst>
              <a:ext uri="{FF2B5EF4-FFF2-40B4-BE49-F238E27FC236}">
                <a16:creationId xmlns:a16="http://schemas.microsoft.com/office/drawing/2014/main" id="{6852928E-A9C2-6D08-3771-E578B3E0AF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9298027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4 boxed bullet points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3110291"/>
            <a:ext cx="2562225" cy="1465640"/>
          </a:xfrm>
          <a:prstGeom prst="roundRect">
            <a:avLst>
              <a:gd name="adj" fmla="val 2508"/>
            </a:avLst>
          </a:prstGeom>
          <a:solidFill>
            <a:schemeClr val="accent1"/>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34530"/>
            <a:ext cx="10531475" cy="470430"/>
          </a:xfrm>
        </p:spPr>
        <p:txBody>
          <a:bodyPr/>
          <a:lstStyle>
            <a:lvl1pPr>
              <a:defRPr>
                <a:solidFill>
                  <a:schemeClr val="tx2"/>
                </a:solidFill>
              </a:defRPr>
            </a:lvl1pPr>
          </a:lstStyle>
          <a:p>
            <a:r>
              <a:rPr lang="en-GB" dirty="0"/>
              <a:t>Four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3110291"/>
            <a:ext cx="2562225" cy="1465640"/>
          </a:xfrm>
          <a:prstGeom prst="roundRect">
            <a:avLst>
              <a:gd name="adj" fmla="val 2508"/>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3110290"/>
            <a:ext cx="2562225"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3110289"/>
            <a:ext cx="2562225"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3" name="Picture 2">
            <a:extLst>
              <a:ext uri="{FF2B5EF4-FFF2-40B4-BE49-F238E27FC236}">
                <a16:creationId xmlns:a16="http://schemas.microsoft.com/office/drawing/2014/main" id="{92090B8E-2191-08F7-FF85-928E0ACAFB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4016453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4 boxed bullet points grey">
    <p:bg>
      <p:bgPr>
        <a:solidFill>
          <a:srgbClr val="E4E4E4"/>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3110291"/>
            <a:ext cx="2562225" cy="1465642"/>
          </a:xfrm>
          <a:prstGeom prst="roundRect">
            <a:avLst>
              <a:gd name="adj" fmla="val 2508"/>
            </a:avLst>
          </a:prstGeom>
          <a:solidFill>
            <a:schemeClr val="accent3"/>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6973"/>
            <a:ext cx="10531475" cy="470430"/>
          </a:xfrm>
        </p:spPr>
        <p:txBody>
          <a:bodyPr/>
          <a:lstStyle>
            <a:lvl1pPr>
              <a:defRPr>
                <a:solidFill>
                  <a:schemeClr val="tx2"/>
                </a:solidFill>
              </a:defRPr>
            </a:lvl1pPr>
          </a:lstStyle>
          <a:p>
            <a:r>
              <a:rPr lang="en-GB" dirty="0"/>
              <a:t>Four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3110291"/>
            <a:ext cx="2562225" cy="1465642"/>
          </a:xfrm>
          <a:prstGeom prst="roundRect">
            <a:avLst>
              <a:gd name="adj" fmla="val 2508"/>
            </a:avLst>
          </a:prstGeom>
          <a:solidFill>
            <a:schemeClr val="bg2"/>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3110290"/>
            <a:ext cx="2562225" cy="1465642"/>
          </a:xfrm>
          <a:prstGeom prst="roundRect">
            <a:avLst>
              <a:gd name="adj" fmla="val 3432"/>
            </a:avLst>
          </a:prstGeom>
          <a:solidFill>
            <a:schemeClr val="accent2"/>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3110289"/>
            <a:ext cx="2562225" cy="1465642"/>
          </a:xfrm>
          <a:prstGeom prst="roundRect">
            <a:avLst>
              <a:gd name="adj" fmla="val 3432"/>
            </a:avLst>
          </a:prstGeom>
          <a:solidFill>
            <a:schemeClr val="accent6">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3" name="Picture 2">
            <a:extLst>
              <a:ext uri="{FF2B5EF4-FFF2-40B4-BE49-F238E27FC236}">
                <a16:creationId xmlns:a16="http://schemas.microsoft.com/office/drawing/2014/main" id="{15FCC5DF-22AA-C52E-3185-F7ABAEAFE8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21326870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4 boxed lists of bullet points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307433"/>
            <a:ext cx="2562225" cy="3207544"/>
          </a:xfrm>
          <a:prstGeom prst="roundRect">
            <a:avLst>
              <a:gd name="adj" fmla="val 2508"/>
            </a:avLst>
          </a:prstGeom>
          <a:solidFill>
            <a:schemeClr val="accent3"/>
          </a:solidFill>
        </p:spPr>
        <p:txBody>
          <a:bodyPr lIns="72000" tIns="72000" rIns="72000" bIns="72000" anchor="t" anchorCtr="0">
            <a:noAutofit/>
          </a:bodyPr>
          <a:lstStyle>
            <a:lvl1pPr marL="179388" indent="-179388" algn="l">
              <a:buFont typeface="Arial" panose="020B0604020202020204" pitchFamily="34" charset="0"/>
              <a:buChar char="•"/>
              <a:defRPr/>
            </a:lvl1pPr>
          </a:lstStyle>
          <a:p>
            <a:pPr lvl="2"/>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6973"/>
            <a:ext cx="10531475" cy="470430"/>
          </a:xfrm>
        </p:spPr>
        <p:txBody>
          <a:bodyPr/>
          <a:lstStyle>
            <a:lvl1pPr>
              <a:defRPr>
                <a:solidFill>
                  <a:schemeClr val="tx2"/>
                </a:solidFill>
              </a:defRPr>
            </a:lvl1pPr>
          </a:lstStyle>
          <a:p>
            <a:r>
              <a:rPr lang="en-GB" dirty="0"/>
              <a:t>Four longer bullet point boxes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2307433"/>
            <a:ext cx="2562225" cy="3207544"/>
          </a:xfrm>
          <a:prstGeom prst="roundRect">
            <a:avLst>
              <a:gd name="adj" fmla="val 2508"/>
            </a:avLst>
          </a:prstGeom>
          <a:solidFill>
            <a:schemeClr val="bg2"/>
          </a:solidFill>
        </p:spPr>
        <p:txBody>
          <a:bodyPr lIns="72000" tIns="72000" rIns="72000" bIns="72000" anchor="t" anchorCtr="0"/>
          <a:lstStyle>
            <a:lvl1pPr marL="179388" indent="-179388" algn="l">
              <a:buFont typeface="Arial" panose="020B0604020202020204" pitchFamily="34" charset="0"/>
              <a:buChar char="•"/>
              <a:defRPr/>
            </a:lvl1pPr>
          </a:lstStyle>
          <a:p>
            <a:pPr lvl="2"/>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2307432"/>
            <a:ext cx="2562225" cy="3207544"/>
          </a:xfrm>
          <a:prstGeom prst="roundRect">
            <a:avLst>
              <a:gd name="adj" fmla="val 3432"/>
            </a:avLst>
          </a:prstGeom>
          <a:solidFill>
            <a:schemeClr val="accent2"/>
          </a:solidFill>
        </p:spPr>
        <p:txBody>
          <a:bodyPr lIns="72000" tIns="72000" rIns="72000" bIns="72000" anchor="t" anchorCtr="0"/>
          <a:lstStyle>
            <a:lvl1pPr marL="179388" indent="-179388" algn="l">
              <a:buFont typeface="Arial" panose="020B0604020202020204" pitchFamily="34" charset="0"/>
              <a:buChar char="•"/>
              <a:defRPr/>
            </a:lvl1pPr>
          </a:lstStyle>
          <a:p>
            <a:pPr lvl="2"/>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2307431"/>
            <a:ext cx="2562225" cy="3207544"/>
          </a:xfrm>
          <a:prstGeom prst="roundRect">
            <a:avLst>
              <a:gd name="adj" fmla="val 3432"/>
            </a:avLst>
          </a:prstGeom>
          <a:solidFill>
            <a:schemeClr val="accent1"/>
          </a:solidFill>
        </p:spPr>
        <p:txBody>
          <a:bodyPr lIns="72000" tIns="72000" rIns="72000" bIns="72000" anchor="t" anchorCtr="0"/>
          <a:lstStyle>
            <a:lvl1pPr marL="179388" indent="-179388" algn="l">
              <a:buFont typeface="Arial" panose="020B0604020202020204" pitchFamily="34" charset="0"/>
              <a:buChar char="•"/>
              <a:defRPr/>
            </a:lvl1pPr>
          </a:lstStyle>
          <a:p>
            <a:pPr lvl="2"/>
            <a:r>
              <a:rPr lang="en-GB" dirty="0"/>
              <a:t>Click to edit text</a:t>
            </a:r>
          </a:p>
        </p:txBody>
      </p:sp>
      <p:pic>
        <p:nvPicPr>
          <p:cNvPr id="3" name="Picture 2">
            <a:extLst>
              <a:ext uri="{FF2B5EF4-FFF2-40B4-BE49-F238E27FC236}">
                <a16:creationId xmlns:a16="http://schemas.microsoft.com/office/drawing/2014/main" id="{2B492329-602C-D7E8-AECB-04BD09E104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21617857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6 boxed bullet points blue">
    <p:bg>
      <p:bgPr>
        <a:solidFill>
          <a:srgbClr val="4E9F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3975"/>
            <a:ext cx="10531475" cy="470430"/>
          </a:xfrm>
        </p:spPr>
        <p:txBody>
          <a:bodyPr/>
          <a:lstStyle>
            <a:lvl1pPr>
              <a:defRPr>
                <a:solidFill>
                  <a:schemeClr val="tx1"/>
                </a:solidFill>
              </a:defRPr>
            </a:lvl1pPr>
          </a:lstStyle>
          <a:p>
            <a:r>
              <a:rPr lang="en-GB" dirty="0"/>
              <a:t>Six boxed bullet points add title here</a:t>
            </a:r>
          </a:p>
        </p:txBody>
      </p:sp>
      <p:sp>
        <p:nvSpPr>
          <p:cNvPr id="7" name="Text Placeholder 4">
            <a:extLst>
              <a:ext uri="{FF2B5EF4-FFF2-40B4-BE49-F238E27FC236}">
                <a16:creationId xmlns:a16="http://schemas.microsoft.com/office/drawing/2014/main" id="{0FD3AFEE-C154-33C2-C54D-9E48650C5026}"/>
              </a:ext>
            </a:extLst>
          </p:cNvPr>
          <p:cNvSpPr>
            <a:spLocks noGrp="1"/>
          </p:cNvSpPr>
          <p:nvPr>
            <p:ph type="body" sz="quarter" idx="10" hasCustomPrompt="1"/>
          </p:nvPr>
        </p:nvSpPr>
        <p:spPr>
          <a:xfrm>
            <a:off x="1373206" y="2425977"/>
            <a:ext cx="2851132" cy="1465640"/>
          </a:xfrm>
          <a:prstGeom prst="roundRect">
            <a:avLst>
              <a:gd name="adj" fmla="val 2508"/>
            </a:avLst>
          </a:prstGeom>
          <a:solidFill>
            <a:schemeClr val="bg2">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77541678-F3A2-C9AD-4ADC-D2D49A8CB1FB}"/>
              </a:ext>
            </a:extLst>
          </p:cNvPr>
          <p:cNvSpPr>
            <a:spLocks noGrp="1"/>
          </p:cNvSpPr>
          <p:nvPr>
            <p:ph type="body" sz="quarter" idx="11" hasCustomPrompt="1"/>
          </p:nvPr>
        </p:nvSpPr>
        <p:spPr>
          <a:xfrm>
            <a:off x="4670434" y="2425977"/>
            <a:ext cx="2851132" cy="1465640"/>
          </a:xfrm>
          <a:prstGeom prst="roundRect">
            <a:avLst>
              <a:gd name="adj" fmla="val 2508"/>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1" name="Text Placeholder 4">
            <a:extLst>
              <a:ext uri="{FF2B5EF4-FFF2-40B4-BE49-F238E27FC236}">
                <a16:creationId xmlns:a16="http://schemas.microsoft.com/office/drawing/2014/main" id="{3354AB8D-C0C8-8715-23A8-846D33173D07}"/>
              </a:ext>
            </a:extLst>
          </p:cNvPr>
          <p:cNvSpPr>
            <a:spLocks noGrp="1"/>
          </p:cNvSpPr>
          <p:nvPr>
            <p:ph type="body" sz="quarter" idx="12" hasCustomPrompt="1"/>
          </p:nvPr>
        </p:nvSpPr>
        <p:spPr>
          <a:xfrm>
            <a:off x="7967663" y="2425976"/>
            <a:ext cx="2851132" cy="1465640"/>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2" name="Text Placeholder 4">
            <a:extLst>
              <a:ext uri="{FF2B5EF4-FFF2-40B4-BE49-F238E27FC236}">
                <a16:creationId xmlns:a16="http://schemas.microsoft.com/office/drawing/2014/main" id="{2D6DA946-4BF9-4CED-AC97-E99A7595527E}"/>
              </a:ext>
            </a:extLst>
          </p:cNvPr>
          <p:cNvSpPr>
            <a:spLocks noGrp="1"/>
          </p:cNvSpPr>
          <p:nvPr>
            <p:ph type="body" sz="quarter" idx="13" hasCustomPrompt="1"/>
          </p:nvPr>
        </p:nvSpPr>
        <p:spPr>
          <a:xfrm>
            <a:off x="1373206" y="4262941"/>
            <a:ext cx="2851132" cy="1465640"/>
          </a:xfrm>
          <a:prstGeom prst="roundRect">
            <a:avLst>
              <a:gd name="adj" fmla="val 2508"/>
            </a:avLst>
          </a:prstGeom>
          <a:solidFill>
            <a:schemeClr val="bg2">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13" name="Text Placeholder 4">
            <a:extLst>
              <a:ext uri="{FF2B5EF4-FFF2-40B4-BE49-F238E27FC236}">
                <a16:creationId xmlns:a16="http://schemas.microsoft.com/office/drawing/2014/main" id="{29BB7764-1442-CEEA-CB48-81ED73C9C991}"/>
              </a:ext>
            </a:extLst>
          </p:cNvPr>
          <p:cNvSpPr>
            <a:spLocks noGrp="1"/>
          </p:cNvSpPr>
          <p:nvPr>
            <p:ph type="body" sz="quarter" idx="14" hasCustomPrompt="1"/>
          </p:nvPr>
        </p:nvSpPr>
        <p:spPr>
          <a:xfrm>
            <a:off x="4670434" y="4262941"/>
            <a:ext cx="2851132" cy="1465640"/>
          </a:xfrm>
          <a:prstGeom prst="roundRect">
            <a:avLst>
              <a:gd name="adj" fmla="val 2508"/>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4" name="Text Placeholder 4">
            <a:extLst>
              <a:ext uri="{FF2B5EF4-FFF2-40B4-BE49-F238E27FC236}">
                <a16:creationId xmlns:a16="http://schemas.microsoft.com/office/drawing/2014/main" id="{A36902F7-19E4-392A-A85D-1E7DE9954775}"/>
              </a:ext>
            </a:extLst>
          </p:cNvPr>
          <p:cNvSpPr>
            <a:spLocks noGrp="1"/>
          </p:cNvSpPr>
          <p:nvPr>
            <p:ph type="body" sz="quarter" idx="15" hasCustomPrompt="1"/>
          </p:nvPr>
        </p:nvSpPr>
        <p:spPr>
          <a:xfrm>
            <a:off x="7967663" y="4262940"/>
            <a:ext cx="2851132" cy="1465640"/>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3" name="Picture 2">
            <a:extLst>
              <a:ext uri="{FF2B5EF4-FFF2-40B4-BE49-F238E27FC236}">
                <a16:creationId xmlns:a16="http://schemas.microsoft.com/office/drawing/2014/main" id="{E87A0DC5-B221-5C80-2041-F587B18F452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4" name="Picture 3">
            <a:extLst>
              <a:ext uri="{FF2B5EF4-FFF2-40B4-BE49-F238E27FC236}">
                <a16:creationId xmlns:a16="http://schemas.microsoft.com/office/drawing/2014/main" id="{C55A89C9-C8C2-E0DB-7EF8-8947521B51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9161808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6 boxed bullet poin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8626"/>
            <a:ext cx="10531475" cy="470430"/>
          </a:xfrm>
        </p:spPr>
        <p:txBody>
          <a:bodyPr/>
          <a:lstStyle>
            <a:lvl1pPr>
              <a:defRPr>
                <a:solidFill>
                  <a:schemeClr val="accent1"/>
                </a:solidFill>
              </a:defRPr>
            </a:lvl1pPr>
          </a:lstStyle>
          <a:p>
            <a:r>
              <a:rPr lang="en-GB" dirty="0"/>
              <a:t>Six boxed bullet points add title here</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7" name="Text Placeholder 4">
            <a:extLst>
              <a:ext uri="{FF2B5EF4-FFF2-40B4-BE49-F238E27FC236}">
                <a16:creationId xmlns:a16="http://schemas.microsoft.com/office/drawing/2014/main" id="{C8A529ED-A353-9F21-46BC-1804103DD32B}"/>
              </a:ext>
            </a:extLst>
          </p:cNvPr>
          <p:cNvSpPr>
            <a:spLocks noGrp="1"/>
          </p:cNvSpPr>
          <p:nvPr>
            <p:ph type="body" sz="quarter" idx="10" hasCustomPrompt="1"/>
          </p:nvPr>
        </p:nvSpPr>
        <p:spPr>
          <a:xfrm>
            <a:off x="1373206" y="2425977"/>
            <a:ext cx="2851132" cy="1465640"/>
          </a:xfrm>
          <a:prstGeom prst="roundRect">
            <a:avLst>
              <a:gd name="adj" fmla="val 2508"/>
            </a:avLst>
          </a:prstGeom>
          <a:solidFill>
            <a:schemeClr val="bg2">
              <a:lumMod val="75000"/>
            </a:schemeClr>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8" name="Text Placeholder 4">
            <a:extLst>
              <a:ext uri="{FF2B5EF4-FFF2-40B4-BE49-F238E27FC236}">
                <a16:creationId xmlns:a16="http://schemas.microsoft.com/office/drawing/2014/main" id="{6BE471E1-3C17-BB43-6E75-3CAB6C954B3F}"/>
              </a:ext>
            </a:extLst>
          </p:cNvPr>
          <p:cNvSpPr>
            <a:spLocks noGrp="1"/>
          </p:cNvSpPr>
          <p:nvPr>
            <p:ph type="body" sz="quarter" idx="11" hasCustomPrompt="1"/>
          </p:nvPr>
        </p:nvSpPr>
        <p:spPr>
          <a:xfrm>
            <a:off x="4670434" y="2425977"/>
            <a:ext cx="2851132" cy="1465640"/>
          </a:xfrm>
          <a:prstGeom prst="roundRect">
            <a:avLst>
              <a:gd name="adj" fmla="val 2508"/>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12" name="Text Placeholder 4">
            <a:extLst>
              <a:ext uri="{FF2B5EF4-FFF2-40B4-BE49-F238E27FC236}">
                <a16:creationId xmlns:a16="http://schemas.microsoft.com/office/drawing/2014/main" id="{D9107EB8-C5AE-32FA-0E89-EABF049FD985}"/>
              </a:ext>
            </a:extLst>
          </p:cNvPr>
          <p:cNvSpPr>
            <a:spLocks noGrp="1"/>
          </p:cNvSpPr>
          <p:nvPr>
            <p:ph type="body" sz="quarter" idx="12" hasCustomPrompt="1"/>
          </p:nvPr>
        </p:nvSpPr>
        <p:spPr>
          <a:xfrm>
            <a:off x="7967663" y="2425976"/>
            <a:ext cx="2851132" cy="1465640"/>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13" name="Text Placeholder 4">
            <a:extLst>
              <a:ext uri="{FF2B5EF4-FFF2-40B4-BE49-F238E27FC236}">
                <a16:creationId xmlns:a16="http://schemas.microsoft.com/office/drawing/2014/main" id="{EF771D7B-B05A-8673-4149-D4D2F5001328}"/>
              </a:ext>
            </a:extLst>
          </p:cNvPr>
          <p:cNvSpPr>
            <a:spLocks noGrp="1"/>
          </p:cNvSpPr>
          <p:nvPr>
            <p:ph type="body" sz="quarter" idx="13" hasCustomPrompt="1"/>
          </p:nvPr>
        </p:nvSpPr>
        <p:spPr>
          <a:xfrm>
            <a:off x="1373206" y="4262941"/>
            <a:ext cx="2851132" cy="1465640"/>
          </a:xfrm>
          <a:prstGeom prst="roundRect">
            <a:avLst>
              <a:gd name="adj" fmla="val 2508"/>
            </a:avLst>
          </a:prstGeom>
          <a:solidFill>
            <a:schemeClr val="bg2">
              <a:lumMod val="75000"/>
            </a:schemeClr>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14" name="Text Placeholder 4">
            <a:extLst>
              <a:ext uri="{FF2B5EF4-FFF2-40B4-BE49-F238E27FC236}">
                <a16:creationId xmlns:a16="http://schemas.microsoft.com/office/drawing/2014/main" id="{FEF8F4A9-360B-B606-D55E-6263C510F3CC}"/>
              </a:ext>
            </a:extLst>
          </p:cNvPr>
          <p:cNvSpPr>
            <a:spLocks noGrp="1"/>
          </p:cNvSpPr>
          <p:nvPr>
            <p:ph type="body" sz="quarter" idx="14" hasCustomPrompt="1"/>
          </p:nvPr>
        </p:nvSpPr>
        <p:spPr>
          <a:xfrm>
            <a:off x="4670434" y="4262941"/>
            <a:ext cx="2851132" cy="1465640"/>
          </a:xfrm>
          <a:prstGeom prst="roundRect">
            <a:avLst>
              <a:gd name="adj" fmla="val 2508"/>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15" name="Text Placeholder 4">
            <a:extLst>
              <a:ext uri="{FF2B5EF4-FFF2-40B4-BE49-F238E27FC236}">
                <a16:creationId xmlns:a16="http://schemas.microsoft.com/office/drawing/2014/main" id="{4BAE180F-8271-8606-23F1-E3D4E33416C7}"/>
              </a:ext>
            </a:extLst>
          </p:cNvPr>
          <p:cNvSpPr>
            <a:spLocks noGrp="1"/>
          </p:cNvSpPr>
          <p:nvPr>
            <p:ph type="body" sz="quarter" idx="15" hasCustomPrompt="1"/>
          </p:nvPr>
        </p:nvSpPr>
        <p:spPr>
          <a:xfrm>
            <a:off x="7967663" y="4262940"/>
            <a:ext cx="2851132" cy="1465640"/>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3" name="Picture 2">
            <a:extLst>
              <a:ext uri="{FF2B5EF4-FFF2-40B4-BE49-F238E27FC236}">
                <a16:creationId xmlns:a16="http://schemas.microsoft.com/office/drawing/2014/main" id="{5849771E-7712-9D72-9ABA-E839FE72F3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21731096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6 boxed bullet points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8626"/>
            <a:ext cx="10531475" cy="470430"/>
          </a:xfrm>
        </p:spPr>
        <p:txBody>
          <a:bodyPr/>
          <a:lstStyle>
            <a:lvl1pPr>
              <a:defRPr>
                <a:solidFill>
                  <a:schemeClr val="tx1"/>
                </a:solidFill>
              </a:defRPr>
            </a:lvl1pPr>
          </a:lstStyle>
          <a:p>
            <a:r>
              <a:rPr lang="en-GB" dirty="0"/>
              <a:t>Six boxed bullet points title</a:t>
            </a:r>
          </a:p>
        </p:txBody>
      </p:sp>
      <p:sp>
        <p:nvSpPr>
          <p:cNvPr id="7" name="Text Placeholder 4">
            <a:extLst>
              <a:ext uri="{FF2B5EF4-FFF2-40B4-BE49-F238E27FC236}">
                <a16:creationId xmlns:a16="http://schemas.microsoft.com/office/drawing/2014/main" id="{57BE3A24-F5C4-1514-0F9D-483C6EB3FE50}"/>
              </a:ext>
            </a:extLst>
          </p:cNvPr>
          <p:cNvSpPr>
            <a:spLocks noGrp="1"/>
          </p:cNvSpPr>
          <p:nvPr>
            <p:ph type="body" sz="quarter" idx="10" hasCustomPrompt="1"/>
          </p:nvPr>
        </p:nvSpPr>
        <p:spPr>
          <a:xfrm>
            <a:off x="1373206" y="2425977"/>
            <a:ext cx="2851132" cy="1465640"/>
          </a:xfrm>
          <a:prstGeom prst="roundRect">
            <a:avLst>
              <a:gd name="adj" fmla="val 2508"/>
            </a:avLst>
          </a:prstGeom>
          <a:solidFill>
            <a:schemeClr val="accent3">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134A4780-8EE3-1E8A-8D9F-C8EFAEA2C364}"/>
              </a:ext>
            </a:extLst>
          </p:cNvPr>
          <p:cNvSpPr>
            <a:spLocks noGrp="1"/>
          </p:cNvSpPr>
          <p:nvPr>
            <p:ph type="body" sz="quarter" idx="11" hasCustomPrompt="1"/>
          </p:nvPr>
        </p:nvSpPr>
        <p:spPr>
          <a:xfrm>
            <a:off x="4670434" y="2425977"/>
            <a:ext cx="2851132" cy="1465640"/>
          </a:xfrm>
          <a:prstGeom prst="roundRect">
            <a:avLst>
              <a:gd name="adj" fmla="val 2508"/>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1" name="Text Placeholder 4">
            <a:extLst>
              <a:ext uri="{FF2B5EF4-FFF2-40B4-BE49-F238E27FC236}">
                <a16:creationId xmlns:a16="http://schemas.microsoft.com/office/drawing/2014/main" id="{FF16D965-69D5-C919-45DB-A96FF469CA68}"/>
              </a:ext>
            </a:extLst>
          </p:cNvPr>
          <p:cNvSpPr>
            <a:spLocks noGrp="1"/>
          </p:cNvSpPr>
          <p:nvPr>
            <p:ph type="body" sz="quarter" idx="12" hasCustomPrompt="1"/>
          </p:nvPr>
        </p:nvSpPr>
        <p:spPr>
          <a:xfrm>
            <a:off x="7967663" y="2425976"/>
            <a:ext cx="2851132"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2" name="Text Placeholder 4">
            <a:extLst>
              <a:ext uri="{FF2B5EF4-FFF2-40B4-BE49-F238E27FC236}">
                <a16:creationId xmlns:a16="http://schemas.microsoft.com/office/drawing/2014/main" id="{591321CE-124D-4E8A-E1B0-6CBB75B1FE35}"/>
              </a:ext>
            </a:extLst>
          </p:cNvPr>
          <p:cNvSpPr>
            <a:spLocks noGrp="1"/>
          </p:cNvSpPr>
          <p:nvPr>
            <p:ph type="body" sz="quarter" idx="13" hasCustomPrompt="1"/>
          </p:nvPr>
        </p:nvSpPr>
        <p:spPr>
          <a:xfrm>
            <a:off x="1373206" y="4262941"/>
            <a:ext cx="2851132" cy="1465640"/>
          </a:xfrm>
          <a:prstGeom prst="roundRect">
            <a:avLst>
              <a:gd name="adj" fmla="val 2508"/>
            </a:avLst>
          </a:prstGeom>
          <a:solidFill>
            <a:schemeClr val="accent3">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13" name="Text Placeholder 4">
            <a:extLst>
              <a:ext uri="{FF2B5EF4-FFF2-40B4-BE49-F238E27FC236}">
                <a16:creationId xmlns:a16="http://schemas.microsoft.com/office/drawing/2014/main" id="{6BEAB015-C6B5-8EDE-744A-34B592B76244}"/>
              </a:ext>
            </a:extLst>
          </p:cNvPr>
          <p:cNvSpPr>
            <a:spLocks noGrp="1"/>
          </p:cNvSpPr>
          <p:nvPr>
            <p:ph type="body" sz="quarter" idx="14" hasCustomPrompt="1"/>
          </p:nvPr>
        </p:nvSpPr>
        <p:spPr>
          <a:xfrm>
            <a:off x="4670434" y="4262941"/>
            <a:ext cx="2851132" cy="1465640"/>
          </a:xfrm>
          <a:prstGeom prst="roundRect">
            <a:avLst>
              <a:gd name="adj" fmla="val 2508"/>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4" name="Text Placeholder 4">
            <a:extLst>
              <a:ext uri="{FF2B5EF4-FFF2-40B4-BE49-F238E27FC236}">
                <a16:creationId xmlns:a16="http://schemas.microsoft.com/office/drawing/2014/main" id="{3C38D10E-ACDC-A19A-14BF-320AFF73FBC0}"/>
              </a:ext>
            </a:extLst>
          </p:cNvPr>
          <p:cNvSpPr>
            <a:spLocks noGrp="1"/>
          </p:cNvSpPr>
          <p:nvPr>
            <p:ph type="body" sz="quarter" idx="15" hasCustomPrompt="1"/>
          </p:nvPr>
        </p:nvSpPr>
        <p:spPr>
          <a:xfrm>
            <a:off x="7967663" y="4262940"/>
            <a:ext cx="2851132"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3" name="Picture 2">
            <a:extLst>
              <a:ext uri="{FF2B5EF4-FFF2-40B4-BE49-F238E27FC236}">
                <a16:creationId xmlns:a16="http://schemas.microsoft.com/office/drawing/2014/main" id="{A24B64EC-72A7-2ED2-A0A0-D301EC63422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4" name="Picture 3">
            <a:extLst>
              <a:ext uri="{FF2B5EF4-FFF2-40B4-BE49-F238E27FC236}">
                <a16:creationId xmlns:a16="http://schemas.microsoft.com/office/drawing/2014/main" id="{4CB7C30E-9488-E222-00CE-CBFF8750D3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32165641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6 boxed bullet points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2425977"/>
            <a:ext cx="2851132" cy="1465640"/>
          </a:xfrm>
          <a:prstGeom prst="roundRect">
            <a:avLst>
              <a:gd name="adj" fmla="val 2508"/>
            </a:avLst>
          </a:prstGeom>
          <a:solidFill>
            <a:schemeClr val="accent1"/>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43025"/>
            <a:ext cx="10531475" cy="470430"/>
          </a:xfrm>
        </p:spPr>
        <p:txBody>
          <a:bodyPr/>
          <a:lstStyle>
            <a:lvl1pPr>
              <a:defRPr>
                <a:solidFill>
                  <a:schemeClr val="tx2"/>
                </a:solidFill>
              </a:defRPr>
            </a:lvl1pPr>
          </a:lstStyle>
          <a:p>
            <a:r>
              <a:rPr lang="en-GB" dirty="0"/>
              <a:t>Six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2425977"/>
            <a:ext cx="2851132" cy="1465640"/>
          </a:xfrm>
          <a:prstGeom prst="roundRect">
            <a:avLst>
              <a:gd name="adj" fmla="val 2508"/>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2425976"/>
            <a:ext cx="2851132"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3" name="Text Placeholder 4">
            <a:extLst>
              <a:ext uri="{FF2B5EF4-FFF2-40B4-BE49-F238E27FC236}">
                <a16:creationId xmlns:a16="http://schemas.microsoft.com/office/drawing/2014/main" id="{9314690E-FC10-2FF0-C174-0F3841B0F26E}"/>
              </a:ext>
            </a:extLst>
          </p:cNvPr>
          <p:cNvSpPr>
            <a:spLocks noGrp="1"/>
          </p:cNvSpPr>
          <p:nvPr>
            <p:ph type="body" sz="quarter" idx="13" hasCustomPrompt="1"/>
          </p:nvPr>
        </p:nvSpPr>
        <p:spPr>
          <a:xfrm>
            <a:off x="1373206" y="4262941"/>
            <a:ext cx="2851132" cy="1465640"/>
          </a:xfrm>
          <a:prstGeom prst="roundRect">
            <a:avLst>
              <a:gd name="adj" fmla="val 2508"/>
            </a:avLst>
          </a:prstGeom>
          <a:solidFill>
            <a:schemeClr val="accent1"/>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4" name="Text Placeholder 4">
            <a:extLst>
              <a:ext uri="{FF2B5EF4-FFF2-40B4-BE49-F238E27FC236}">
                <a16:creationId xmlns:a16="http://schemas.microsoft.com/office/drawing/2014/main" id="{E190575A-C59F-9228-EE50-C6F1474517C9}"/>
              </a:ext>
            </a:extLst>
          </p:cNvPr>
          <p:cNvSpPr>
            <a:spLocks noGrp="1"/>
          </p:cNvSpPr>
          <p:nvPr>
            <p:ph type="body" sz="quarter" idx="14" hasCustomPrompt="1"/>
          </p:nvPr>
        </p:nvSpPr>
        <p:spPr>
          <a:xfrm>
            <a:off x="4670434" y="4262941"/>
            <a:ext cx="2851132" cy="1465640"/>
          </a:xfrm>
          <a:prstGeom prst="roundRect">
            <a:avLst>
              <a:gd name="adj" fmla="val 2508"/>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6" name="Text Placeholder 4">
            <a:extLst>
              <a:ext uri="{FF2B5EF4-FFF2-40B4-BE49-F238E27FC236}">
                <a16:creationId xmlns:a16="http://schemas.microsoft.com/office/drawing/2014/main" id="{BA315F95-C8F8-5BA0-2719-04D766B33D5A}"/>
              </a:ext>
            </a:extLst>
          </p:cNvPr>
          <p:cNvSpPr>
            <a:spLocks noGrp="1"/>
          </p:cNvSpPr>
          <p:nvPr>
            <p:ph type="body" sz="quarter" idx="15" hasCustomPrompt="1"/>
          </p:nvPr>
        </p:nvSpPr>
        <p:spPr>
          <a:xfrm>
            <a:off x="7967663" y="4262940"/>
            <a:ext cx="2851132"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7" name="Picture 6">
            <a:extLst>
              <a:ext uri="{FF2B5EF4-FFF2-40B4-BE49-F238E27FC236}">
                <a16:creationId xmlns:a16="http://schemas.microsoft.com/office/drawing/2014/main" id="{7496F4F7-6C3A-599C-9792-5ADBB3CCB4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8309562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6 boxed bullets colours">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1373206" y="2425977"/>
            <a:ext cx="2851132" cy="1465640"/>
          </a:xfrm>
          <a:prstGeom prst="roundRect">
            <a:avLst>
              <a:gd name="adj" fmla="val 2508"/>
            </a:avLst>
          </a:prstGeom>
          <a:solidFill>
            <a:schemeClr val="bg2"/>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43025"/>
            <a:ext cx="10531475" cy="470430"/>
          </a:xfrm>
        </p:spPr>
        <p:txBody>
          <a:bodyPr/>
          <a:lstStyle>
            <a:lvl1pPr>
              <a:defRPr>
                <a:solidFill>
                  <a:schemeClr val="tx2"/>
                </a:solidFill>
              </a:defRPr>
            </a:lvl1pPr>
          </a:lstStyle>
          <a:p>
            <a:r>
              <a:rPr lang="en-GB" dirty="0"/>
              <a:t>Six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4670434" y="2425977"/>
            <a:ext cx="2851132" cy="1465640"/>
          </a:xfrm>
          <a:prstGeom prst="roundRect">
            <a:avLst>
              <a:gd name="adj" fmla="val 2508"/>
            </a:avLst>
          </a:prstGeom>
          <a:solidFill>
            <a:schemeClr val="accent2"/>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7967663" y="2425976"/>
            <a:ext cx="2851132" cy="1465640"/>
          </a:xfrm>
          <a:prstGeom prst="roundRect">
            <a:avLst>
              <a:gd name="adj" fmla="val 3432"/>
            </a:avLst>
          </a:prstGeom>
          <a:solidFill>
            <a:schemeClr val="accent3"/>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3" name="Text Placeholder 4">
            <a:extLst>
              <a:ext uri="{FF2B5EF4-FFF2-40B4-BE49-F238E27FC236}">
                <a16:creationId xmlns:a16="http://schemas.microsoft.com/office/drawing/2014/main" id="{9314690E-FC10-2FF0-C174-0F3841B0F26E}"/>
              </a:ext>
            </a:extLst>
          </p:cNvPr>
          <p:cNvSpPr>
            <a:spLocks noGrp="1"/>
          </p:cNvSpPr>
          <p:nvPr>
            <p:ph type="body" sz="quarter" idx="13" hasCustomPrompt="1"/>
          </p:nvPr>
        </p:nvSpPr>
        <p:spPr>
          <a:xfrm>
            <a:off x="1373206" y="4262941"/>
            <a:ext cx="2851132" cy="1465640"/>
          </a:xfrm>
          <a:prstGeom prst="roundRect">
            <a:avLst>
              <a:gd name="adj" fmla="val 2508"/>
            </a:avLst>
          </a:prstGeom>
          <a:solidFill>
            <a:schemeClr val="accent3"/>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4" name="Text Placeholder 4">
            <a:extLst>
              <a:ext uri="{FF2B5EF4-FFF2-40B4-BE49-F238E27FC236}">
                <a16:creationId xmlns:a16="http://schemas.microsoft.com/office/drawing/2014/main" id="{E190575A-C59F-9228-EE50-C6F1474517C9}"/>
              </a:ext>
            </a:extLst>
          </p:cNvPr>
          <p:cNvSpPr>
            <a:spLocks noGrp="1"/>
          </p:cNvSpPr>
          <p:nvPr>
            <p:ph type="body" sz="quarter" idx="14" hasCustomPrompt="1"/>
          </p:nvPr>
        </p:nvSpPr>
        <p:spPr>
          <a:xfrm>
            <a:off x="4670434" y="4262941"/>
            <a:ext cx="2851132" cy="1465640"/>
          </a:xfrm>
          <a:prstGeom prst="roundRect">
            <a:avLst>
              <a:gd name="adj" fmla="val 2508"/>
            </a:avLst>
          </a:prstGeom>
          <a:solidFill>
            <a:schemeClr val="bg2"/>
          </a:solidFill>
        </p:spPr>
        <p:txBody>
          <a:bodyPr lIns="72000" tIns="72000" rIns="72000" bIns="72000" anchor="ctr" anchorCtr="0"/>
          <a:lstStyle>
            <a:lvl1pPr marL="0" indent="0" algn="ctr">
              <a:buNone/>
              <a:defRPr/>
            </a:lvl1pPr>
          </a:lstStyle>
          <a:p>
            <a:pPr lvl="0"/>
            <a:r>
              <a:rPr lang="en-GB" dirty="0"/>
              <a:t>Click to edit text</a:t>
            </a:r>
          </a:p>
        </p:txBody>
      </p:sp>
      <p:sp>
        <p:nvSpPr>
          <p:cNvPr id="6" name="Text Placeholder 4">
            <a:extLst>
              <a:ext uri="{FF2B5EF4-FFF2-40B4-BE49-F238E27FC236}">
                <a16:creationId xmlns:a16="http://schemas.microsoft.com/office/drawing/2014/main" id="{BA315F95-C8F8-5BA0-2719-04D766B33D5A}"/>
              </a:ext>
            </a:extLst>
          </p:cNvPr>
          <p:cNvSpPr>
            <a:spLocks noGrp="1"/>
          </p:cNvSpPr>
          <p:nvPr>
            <p:ph type="body" sz="quarter" idx="15" hasCustomPrompt="1"/>
          </p:nvPr>
        </p:nvSpPr>
        <p:spPr>
          <a:xfrm>
            <a:off x="7967663" y="4262940"/>
            <a:ext cx="2851132" cy="1465640"/>
          </a:xfrm>
          <a:prstGeom prst="roundRect">
            <a:avLst>
              <a:gd name="adj" fmla="val 3432"/>
            </a:avLst>
          </a:prstGeom>
          <a:solidFill>
            <a:schemeClr val="accent2"/>
          </a:solidFill>
        </p:spPr>
        <p:txBody>
          <a:bodyPr lIns="72000" tIns="72000" rIns="72000" bIns="72000" anchor="ctr" anchorCtr="0"/>
          <a:lstStyle>
            <a:lvl1pPr marL="0" indent="0" algn="ctr">
              <a:buNone/>
              <a:defRPr/>
            </a:lvl1pPr>
          </a:lstStyle>
          <a:p>
            <a:pPr lvl="0"/>
            <a:r>
              <a:rPr lang="en-GB" dirty="0"/>
              <a:t>Click to edit text</a:t>
            </a:r>
          </a:p>
        </p:txBody>
      </p:sp>
      <p:pic>
        <p:nvPicPr>
          <p:cNvPr id="7" name="Picture 6">
            <a:extLst>
              <a:ext uri="{FF2B5EF4-FFF2-40B4-BE49-F238E27FC236}">
                <a16:creationId xmlns:a16="http://schemas.microsoft.com/office/drawing/2014/main" id="{B223FA4E-627F-6D27-7828-4226CC93E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7961934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8 boxed bullet points blue">
    <p:bg>
      <p:bgPr>
        <a:solidFill>
          <a:srgbClr val="4E9FC0"/>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603879"/>
            <a:ext cx="2562225" cy="1465640"/>
          </a:xfrm>
          <a:prstGeom prst="roundRect">
            <a:avLst>
              <a:gd name="adj" fmla="val 2508"/>
            </a:avLst>
          </a:prstGeom>
          <a:solidFill>
            <a:schemeClr val="bg2">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6973"/>
            <a:ext cx="10531475" cy="470430"/>
          </a:xfrm>
        </p:spPr>
        <p:txBody>
          <a:bodyPr/>
          <a:lstStyle>
            <a:lvl1pPr>
              <a:defRPr>
                <a:solidFill>
                  <a:schemeClr val="tx1"/>
                </a:solidFill>
              </a:defRPr>
            </a:lvl1pPr>
          </a:lstStyle>
          <a:p>
            <a:r>
              <a:rPr lang="en-GB" dirty="0"/>
              <a:t>Eight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2603879"/>
            <a:ext cx="2562225" cy="1465640"/>
          </a:xfrm>
          <a:prstGeom prst="roundRect">
            <a:avLst>
              <a:gd name="adj" fmla="val 2508"/>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2603878"/>
            <a:ext cx="2562225" cy="1465640"/>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2603877"/>
            <a:ext cx="2562225" cy="1465640"/>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7"/>
            <a:ext cx="2562225" cy="1465641"/>
          </a:xfrm>
          <a:prstGeom prst="roundRect">
            <a:avLst>
              <a:gd name="adj" fmla="val 2508"/>
            </a:avLst>
          </a:prstGeom>
          <a:solidFill>
            <a:schemeClr val="bg2">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3479272" y="4219197"/>
            <a:ext cx="2562225" cy="1465641"/>
          </a:xfrm>
          <a:prstGeom prst="roundRect">
            <a:avLst>
              <a:gd name="adj" fmla="val 2508"/>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6144156" y="4219196"/>
            <a:ext cx="2562225" cy="1465641"/>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8815386" y="4219195"/>
            <a:ext cx="2562225" cy="1465641"/>
          </a:xfrm>
          <a:prstGeom prst="roundRect">
            <a:avLst>
              <a:gd name="adj" fmla="val 3432"/>
            </a:avLst>
          </a:prstGeom>
          <a:solidFill>
            <a:schemeClr val="bg2">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13" name="Picture 12">
            <a:extLst>
              <a:ext uri="{FF2B5EF4-FFF2-40B4-BE49-F238E27FC236}">
                <a16:creationId xmlns:a16="http://schemas.microsoft.com/office/drawing/2014/main" id="{3A10AE87-0C32-F504-7DCE-AAAF93FC33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11" name="Picture 10">
            <a:extLst>
              <a:ext uri="{FF2B5EF4-FFF2-40B4-BE49-F238E27FC236}">
                <a16:creationId xmlns:a16="http://schemas.microsoft.com/office/drawing/2014/main" id="{1F57D44D-9C0B-D93F-0DA5-D13607D1A3F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612597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8 boxed bullet poin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603880"/>
            <a:ext cx="2562225" cy="1465641"/>
          </a:xfrm>
          <a:prstGeom prst="roundRect">
            <a:avLst>
              <a:gd name="adj" fmla="val 2508"/>
            </a:avLst>
          </a:prstGeom>
          <a:solidFill>
            <a:schemeClr val="bg2">
              <a:lumMod val="75000"/>
            </a:schemeClr>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43025"/>
            <a:ext cx="10531475" cy="470430"/>
          </a:xfrm>
        </p:spPr>
        <p:txBody>
          <a:bodyPr/>
          <a:lstStyle>
            <a:lvl1pPr>
              <a:defRPr>
                <a:solidFill>
                  <a:schemeClr val="tx2"/>
                </a:solidFill>
              </a:defRPr>
            </a:lvl1pPr>
          </a:lstStyle>
          <a:p>
            <a:r>
              <a:rPr lang="en-GB" dirty="0"/>
              <a:t>Eight boxed bullet points title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2603880"/>
            <a:ext cx="2562225" cy="1465641"/>
          </a:xfrm>
          <a:prstGeom prst="roundRect">
            <a:avLst>
              <a:gd name="adj" fmla="val 2508"/>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2603879"/>
            <a:ext cx="2562225" cy="1465641"/>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2603878"/>
            <a:ext cx="2562225" cy="1465641"/>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8"/>
            <a:ext cx="2562225" cy="1465642"/>
          </a:xfrm>
          <a:prstGeom prst="roundRect">
            <a:avLst>
              <a:gd name="adj" fmla="val 2508"/>
            </a:avLst>
          </a:prstGeom>
          <a:solidFill>
            <a:schemeClr val="bg2">
              <a:lumMod val="75000"/>
            </a:schemeClr>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3479272" y="4219198"/>
            <a:ext cx="2562225" cy="1465642"/>
          </a:xfrm>
          <a:prstGeom prst="roundRect">
            <a:avLst>
              <a:gd name="adj" fmla="val 2508"/>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6144156" y="4219197"/>
            <a:ext cx="2562225" cy="1465642"/>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8815386" y="4219196"/>
            <a:ext cx="2562225" cy="1465642"/>
          </a:xfrm>
          <a:prstGeom prst="roundRect">
            <a:avLst>
              <a:gd name="adj" fmla="val 3432"/>
            </a:avLst>
          </a:prstGeom>
          <a:solidFill>
            <a:schemeClr val="bg2">
              <a:lumMod val="75000"/>
            </a:schemeClr>
          </a:solidFill>
        </p:spPr>
        <p:txBody>
          <a:bodyPr lIns="72000" tIns="72000" rIns="72000" bIns="72000" anchor="ctr" anchorCtr="0"/>
          <a:lstStyle>
            <a:lvl1pPr marL="0" indent="0" algn="ctr">
              <a:buNone/>
              <a:defRPr/>
            </a:lvl1pPr>
          </a:lstStyle>
          <a:p>
            <a:pPr lvl="0"/>
            <a:r>
              <a:rPr lang="en-GB" dirty="0"/>
              <a:t>Click to edit text</a:t>
            </a:r>
          </a:p>
        </p:txBody>
      </p:sp>
      <p:pic>
        <p:nvPicPr>
          <p:cNvPr id="12" name="Picture 11">
            <a:extLst>
              <a:ext uri="{FF2B5EF4-FFF2-40B4-BE49-F238E27FC236}">
                <a16:creationId xmlns:a16="http://schemas.microsoft.com/office/drawing/2014/main" id="{FFD331D0-5273-67A0-9C91-029FEE27A7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18446971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8 boxed bullet points purple">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603881"/>
            <a:ext cx="2562225" cy="1465640"/>
          </a:xfrm>
          <a:prstGeom prst="roundRect">
            <a:avLst>
              <a:gd name="adj" fmla="val 2508"/>
            </a:avLst>
          </a:prstGeom>
          <a:solidFill>
            <a:schemeClr val="accent3">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7911"/>
            <a:ext cx="10531475" cy="470430"/>
          </a:xfrm>
        </p:spPr>
        <p:txBody>
          <a:bodyPr/>
          <a:lstStyle>
            <a:lvl1pPr>
              <a:defRPr>
                <a:solidFill>
                  <a:schemeClr val="tx1"/>
                </a:solidFill>
              </a:defRPr>
            </a:lvl1pPr>
          </a:lstStyle>
          <a:p>
            <a:r>
              <a:rPr lang="en-GB" dirty="0"/>
              <a:t>Eight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2603881"/>
            <a:ext cx="2562225" cy="1465640"/>
          </a:xfrm>
          <a:prstGeom prst="roundRect">
            <a:avLst>
              <a:gd name="adj" fmla="val 2508"/>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2603880"/>
            <a:ext cx="2562225"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2603879"/>
            <a:ext cx="2562225"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9"/>
            <a:ext cx="2562225" cy="1465640"/>
          </a:xfrm>
          <a:prstGeom prst="roundRect">
            <a:avLst>
              <a:gd name="adj" fmla="val 2508"/>
            </a:avLst>
          </a:prstGeom>
          <a:solidFill>
            <a:schemeClr val="accent3">
              <a:lumMod val="20000"/>
              <a:lumOff val="80000"/>
            </a:schemeClr>
          </a:solidFill>
        </p:spPr>
        <p:txBody>
          <a:bodyPr lIns="72000" tIns="72000" rIns="72000" bIns="72000" anchor="ctr" anchorCtr="0">
            <a:noAutofit/>
          </a:bodyPr>
          <a:lstStyle>
            <a:lvl1pPr marL="0" indent="0" algn="ctr">
              <a:buNone/>
              <a:defRPr>
                <a:solidFill>
                  <a:schemeClr val="tx2"/>
                </a:solidFill>
              </a:defRPr>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3479272" y="4219199"/>
            <a:ext cx="2562225" cy="1465640"/>
          </a:xfrm>
          <a:prstGeom prst="roundRect">
            <a:avLst>
              <a:gd name="adj" fmla="val 2508"/>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6144156" y="4219198"/>
            <a:ext cx="2562225"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8815386" y="4219197"/>
            <a:ext cx="2562225" cy="1465640"/>
          </a:xfrm>
          <a:prstGeom prst="roundRect">
            <a:avLst>
              <a:gd name="adj" fmla="val 3432"/>
            </a:avLst>
          </a:prstGeom>
          <a:solidFill>
            <a:schemeClr val="accent3">
              <a:lumMod val="20000"/>
              <a:lumOff val="80000"/>
            </a:schemeClr>
          </a:solidFill>
        </p:spPr>
        <p:txBody>
          <a:bodyPr lIns="72000" tIns="72000" rIns="72000" bIns="72000" anchor="ctr" anchorCtr="0"/>
          <a:lstStyle>
            <a:lvl1pPr marL="0" indent="0" algn="ctr">
              <a:buNone/>
              <a:defRPr>
                <a:solidFill>
                  <a:schemeClr val="tx2"/>
                </a:solidFill>
              </a:defRPr>
            </a:lvl1pPr>
          </a:lstStyle>
          <a:p>
            <a:pPr lvl="0"/>
            <a:r>
              <a:rPr lang="en-GB" dirty="0"/>
              <a:t>Click to edit text</a:t>
            </a:r>
          </a:p>
        </p:txBody>
      </p:sp>
      <p:pic>
        <p:nvPicPr>
          <p:cNvPr id="13" name="Picture 12">
            <a:extLst>
              <a:ext uri="{FF2B5EF4-FFF2-40B4-BE49-F238E27FC236}">
                <a16:creationId xmlns:a16="http://schemas.microsoft.com/office/drawing/2014/main" id="{E90D8BDF-63C0-E4A6-9DED-3B5AA92458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11" name="Picture 10">
            <a:extLst>
              <a:ext uri="{FF2B5EF4-FFF2-40B4-BE49-F238E27FC236}">
                <a16:creationId xmlns:a16="http://schemas.microsoft.com/office/drawing/2014/main" id="{CBA15E93-DA0E-108C-41AE-9CC5D041F2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4969272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8 boxed bullet points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603881"/>
            <a:ext cx="2562225" cy="1465640"/>
          </a:xfrm>
          <a:prstGeom prst="roundRect">
            <a:avLst>
              <a:gd name="adj" fmla="val 2508"/>
            </a:avLst>
          </a:prstGeom>
          <a:solidFill>
            <a:schemeClr val="accent1"/>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34530"/>
            <a:ext cx="10531475" cy="470430"/>
          </a:xfrm>
        </p:spPr>
        <p:txBody>
          <a:bodyPr/>
          <a:lstStyle>
            <a:lvl1pPr>
              <a:defRPr>
                <a:solidFill>
                  <a:schemeClr val="tx2"/>
                </a:solidFill>
              </a:defRPr>
            </a:lvl1pPr>
          </a:lstStyle>
          <a:p>
            <a:r>
              <a:rPr lang="en-GB" dirty="0"/>
              <a:t>Eight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3479272" y="2603881"/>
            <a:ext cx="2562225" cy="1465640"/>
          </a:xfrm>
          <a:prstGeom prst="roundRect">
            <a:avLst>
              <a:gd name="adj" fmla="val 2508"/>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6144156" y="2603880"/>
            <a:ext cx="2562225"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8815386" y="2603879"/>
            <a:ext cx="2562225"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9"/>
            <a:ext cx="2562225" cy="1465640"/>
          </a:xfrm>
          <a:prstGeom prst="roundRect">
            <a:avLst>
              <a:gd name="adj" fmla="val 2508"/>
            </a:avLst>
          </a:prstGeom>
          <a:solidFill>
            <a:schemeClr val="accent1"/>
          </a:solidFill>
        </p:spPr>
        <p:txBody>
          <a:bodyPr lIns="72000" tIns="72000" rIns="72000" bIns="72000" anchor="ctr" anchorCtr="0">
            <a:noAutofit/>
          </a:bodyPr>
          <a:lstStyle>
            <a:lvl1pPr marL="0" indent="0" algn="ctr">
              <a:buNone/>
              <a:defRPr/>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3479272" y="4219199"/>
            <a:ext cx="2562225" cy="1465640"/>
          </a:xfrm>
          <a:prstGeom prst="roundRect">
            <a:avLst>
              <a:gd name="adj" fmla="val 2508"/>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6144156" y="4219198"/>
            <a:ext cx="2562225"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8815386" y="4219197"/>
            <a:ext cx="2562225" cy="1465640"/>
          </a:xfrm>
          <a:prstGeom prst="roundRect">
            <a:avLst>
              <a:gd name="adj" fmla="val 3432"/>
            </a:avLst>
          </a:prstGeom>
          <a:solidFill>
            <a:schemeClr val="accent1"/>
          </a:solidFill>
        </p:spPr>
        <p:txBody>
          <a:bodyPr lIns="72000" tIns="72000" rIns="72000" bIns="72000" anchor="ctr" anchorCtr="0"/>
          <a:lstStyle>
            <a:lvl1pPr marL="0" indent="0" algn="ctr">
              <a:buNone/>
              <a:defRPr/>
            </a:lvl1pPr>
          </a:lstStyle>
          <a:p>
            <a:pPr lvl="0"/>
            <a:r>
              <a:rPr lang="en-GB" dirty="0"/>
              <a:t>Click to edit text</a:t>
            </a:r>
          </a:p>
        </p:txBody>
      </p:sp>
      <p:pic>
        <p:nvPicPr>
          <p:cNvPr id="12" name="Picture 11">
            <a:extLst>
              <a:ext uri="{FF2B5EF4-FFF2-40B4-BE49-F238E27FC236}">
                <a16:creationId xmlns:a16="http://schemas.microsoft.com/office/drawing/2014/main" id="{A6E759FE-2EEE-BA11-A9CF-E2C3B5E72F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0622413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0 boxed bullet points blue">
    <p:bg>
      <p:bgPr>
        <a:solidFill>
          <a:srgbClr val="4E9FC0"/>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22324" y="2584790"/>
            <a:ext cx="1978821" cy="1484729"/>
          </a:xfrm>
          <a:prstGeom prst="roundRect">
            <a:avLst>
              <a:gd name="adj" fmla="val 2508"/>
            </a:avLst>
          </a:prstGeom>
          <a:solidFill>
            <a:schemeClr val="bg2">
              <a:lumMod val="20000"/>
              <a:lumOff val="80000"/>
            </a:schemeClr>
          </a:solidFill>
        </p:spPr>
        <p:txBody>
          <a:bodyPr lIns="72000" tIns="108000" rIns="108000" bIns="72000" anchor="ctr" anchorCtr="0">
            <a:noAutofit/>
          </a:bodyPr>
          <a:lstStyle>
            <a:lvl1pPr marL="0" indent="0" algn="ctr">
              <a:lnSpc>
                <a:spcPts val="2400"/>
              </a:lnSpc>
              <a:buNone/>
              <a:defRPr sz="2000">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57201"/>
            <a:ext cx="10531475" cy="470430"/>
          </a:xfrm>
        </p:spPr>
        <p:txBody>
          <a:bodyPr/>
          <a:lstStyle>
            <a:lvl1pPr>
              <a:defRPr>
                <a:solidFill>
                  <a:schemeClr val="tx1"/>
                </a:solidFill>
              </a:defRPr>
            </a:lvl1pPr>
          </a:lstStyle>
          <a:p>
            <a:r>
              <a:rPr lang="en-GB" dirty="0"/>
              <a:t>Ten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2965451" y="2584790"/>
            <a:ext cx="1978821" cy="1484729"/>
          </a:xfrm>
          <a:prstGeom prst="roundRect">
            <a:avLst>
              <a:gd name="adj" fmla="val 2508"/>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5114525" y="2584790"/>
            <a:ext cx="1978821" cy="1484729"/>
          </a:xfrm>
          <a:prstGeom prst="roundRect">
            <a:avLst>
              <a:gd name="adj" fmla="val 3432"/>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7263600" y="2584790"/>
            <a:ext cx="1978821" cy="1484729"/>
          </a:xfrm>
          <a:prstGeom prst="roundRect">
            <a:avLst>
              <a:gd name="adj" fmla="val 3432"/>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9"/>
            <a:ext cx="1978821" cy="1465641"/>
          </a:xfrm>
          <a:prstGeom prst="roundRect">
            <a:avLst>
              <a:gd name="adj" fmla="val 2508"/>
            </a:avLst>
          </a:prstGeom>
          <a:solidFill>
            <a:schemeClr val="bg2">
              <a:lumMod val="20000"/>
              <a:lumOff val="80000"/>
            </a:schemeClr>
          </a:solidFill>
        </p:spPr>
        <p:txBody>
          <a:bodyPr lIns="72000" tIns="108000" rIns="108000" bIns="72000" anchor="ctr" anchorCtr="0">
            <a:noAutofit/>
          </a:bodyPr>
          <a:lstStyle>
            <a:lvl1pPr marL="0" indent="0" algn="ctr">
              <a:lnSpc>
                <a:spcPts val="2400"/>
              </a:lnSpc>
              <a:buNone/>
              <a:defRPr sz="2000">
                <a:solidFill>
                  <a:schemeClr val="tx2"/>
                </a:solidFill>
              </a:defRPr>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2957515" y="4219199"/>
            <a:ext cx="1978821" cy="1465641"/>
          </a:xfrm>
          <a:prstGeom prst="roundRect">
            <a:avLst>
              <a:gd name="adj" fmla="val 2508"/>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5106589" y="4219198"/>
            <a:ext cx="1978821" cy="1465641"/>
          </a:xfrm>
          <a:prstGeom prst="roundRect">
            <a:avLst>
              <a:gd name="adj" fmla="val 3432"/>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7255664" y="4219197"/>
            <a:ext cx="1978821" cy="1465641"/>
          </a:xfrm>
          <a:prstGeom prst="roundRect">
            <a:avLst>
              <a:gd name="adj" fmla="val 3432"/>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12" name="Text Placeholder 4">
            <a:extLst>
              <a:ext uri="{FF2B5EF4-FFF2-40B4-BE49-F238E27FC236}">
                <a16:creationId xmlns:a16="http://schemas.microsoft.com/office/drawing/2014/main" id="{4FA5A132-BB79-DE87-5FCE-2C1479480E2D}"/>
              </a:ext>
            </a:extLst>
          </p:cNvPr>
          <p:cNvSpPr>
            <a:spLocks noGrp="1"/>
          </p:cNvSpPr>
          <p:nvPr>
            <p:ph type="body" sz="quarter" idx="34" hasCustomPrompt="1"/>
          </p:nvPr>
        </p:nvSpPr>
        <p:spPr>
          <a:xfrm>
            <a:off x="9398791" y="2584790"/>
            <a:ext cx="1978821" cy="1484729"/>
          </a:xfrm>
          <a:prstGeom prst="roundRect">
            <a:avLst>
              <a:gd name="adj" fmla="val 3432"/>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13" name="Text Placeholder 4">
            <a:extLst>
              <a:ext uri="{FF2B5EF4-FFF2-40B4-BE49-F238E27FC236}">
                <a16:creationId xmlns:a16="http://schemas.microsoft.com/office/drawing/2014/main" id="{E7F0DC89-7BB6-E6F9-C0C2-97D547B2EB55}"/>
              </a:ext>
            </a:extLst>
          </p:cNvPr>
          <p:cNvSpPr>
            <a:spLocks noGrp="1"/>
          </p:cNvSpPr>
          <p:nvPr>
            <p:ph type="body" sz="quarter" idx="35" hasCustomPrompt="1"/>
          </p:nvPr>
        </p:nvSpPr>
        <p:spPr>
          <a:xfrm>
            <a:off x="9398791" y="4219197"/>
            <a:ext cx="1978821" cy="1465641"/>
          </a:xfrm>
          <a:prstGeom prst="roundRect">
            <a:avLst>
              <a:gd name="adj" fmla="val 3432"/>
            </a:avLst>
          </a:prstGeom>
          <a:solidFill>
            <a:schemeClr val="bg2">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pic>
        <p:nvPicPr>
          <p:cNvPr id="19" name="Picture 18">
            <a:extLst>
              <a:ext uri="{FF2B5EF4-FFF2-40B4-BE49-F238E27FC236}">
                <a16:creationId xmlns:a16="http://schemas.microsoft.com/office/drawing/2014/main" id="{D88CFD4B-CF9D-8458-1D84-96019EF20ED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11" name="Picture 10">
            <a:extLst>
              <a:ext uri="{FF2B5EF4-FFF2-40B4-BE49-F238E27FC236}">
                <a16:creationId xmlns:a16="http://schemas.microsoft.com/office/drawing/2014/main" id="{846C82F8-43C9-2DC3-18F5-E75A4DD521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11670607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0 boxed bullets light blu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584789"/>
            <a:ext cx="1978821" cy="1484730"/>
          </a:xfrm>
          <a:prstGeom prst="roundRect">
            <a:avLst>
              <a:gd name="adj" fmla="val 2508"/>
            </a:avLst>
          </a:prstGeom>
          <a:solidFill>
            <a:schemeClr val="bg2">
              <a:lumMod val="75000"/>
            </a:schemeClr>
          </a:solidFill>
        </p:spPr>
        <p:txBody>
          <a:bodyPr lIns="72000" tIns="108000" rIns="108000" bIns="72000" anchor="ctr" anchorCtr="0">
            <a:noAutofit/>
          </a:bodyPr>
          <a:lstStyle>
            <a:lvl1pPr marL="0" indent="0" algn="ctr">
              <a:lnSpc>
                <a:spcPts val="2400"/>
              </a:lnSpc>
              <a:buNone/>
              <a:defRPr sz="2000"/>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34530"/>
            <a:ext cx="10531475" cy="470430"/>
          </a:xfrm>
        </p:spPr>
        <p:txBody>
          <a:bodyPr/>
          <a:lstStyle>
            <a:lvl1pPr>
              <a:defRPr>
                <a:solidFill>
                  <a:schemeClr val="tx2"/>
                </a:solidFill>
              </a:defRPr>
            </a:lvl1pPr>
          </a:lstStyle>
          <a:p>
            <a:r>
              <a:rPr lang="en-GB" dirty="0"/>
              <a:t>Ten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2957515" y="2584789"/>
            <a:ext cx="1978821" cy="1484730"/>
          </a:xfrm>
          <a:prstGeom prst="roundRect">
            <a:avLst>
              <a:gd name="adj" fmla="val 2508"/>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5106589" y="2584789"/>
            <a:ext cx="1978821" cy="1484730"/>
          </a:xfrm>
          <a:prstGeom prst="roundRect">
            <a:avLst>
              <a:gd name="adj" fmla="val 3432"/>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7255664" y="2584789"/>
            <a:ext cx="1978821" cy="1484730"/>
          </a:xfrm>
          <a:prstGeom prst="roundRect">
            <a:avLst>
              <a:gd name="adj" fmla="val 3432"/>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200"/>
            <a:ext cx="1978821" cy="1484730"/>
          </a:xfrm>
          <a:prstGeom prst="roundRect">
            <a:avLst>
              <a:gd name="adj" fmla="val 2508"/>
            </a:avLst>
          </a:prstGeom>
          <a:solidFill>
            <a:schemeClr val="bg2">
              <a:lumMod val="75000"/>
            </a:schemeClr>
          </a:solidFill>
        </p:spPr>
        <p:txBody>
          <a:bodyPr lIns="72000" tIns="108000" rIns="108000" bIns="72000" anchor="ctr" anchorCtr="0">
            <a:noAutofit/>
          </a:bodyPr>
          <a:lstStyle>
            <a:lvl1pPr marL="0" indent="0" algn="ctr">
              <a:lnSpc>
                <a:spcPts val="2400"/>
              </a:lnSpc>
              <a:buNone/>
              <a:defRPr sz="2000"/>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2957515" y="4219200"/>
            <a:ext cx="1978821" cy="1484730"/>
          </a:xfrm>
          <a:prstGeom prst="roundRect">
            <a:avLst>
              <a:gd name="adj" fmla="val 2508"/>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5106589" y="4219199"/>
            <a:ext cx="1978821" cy="1484730"/>
          </a:xfrm>
          <a:prstGeom prst="roundRect">
            <a:avLst>
              <a:gd name="adj" fmla="val 3432"/>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7255664" y="4219198"/>
            <a:ext cx="1978821" cy="1484730"/>
          </a:xfrm>
          <a:prstGeom prst="roundRect">
            <a:avLst>
              <a:gd name="adj" fmla="val 3432"/>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12" name="Text Placeholder 4">
            <a:extLst>
              <a:ext uri="{FF2B5EF4-FFF2-40B4-BE49-F238E27FC236}">
                <a16:creationId xmlns:a16="http://schemas.microsoft.com/office/drawing/2014/main" id="{4FA5A132-BB79-DE87-5FCE-2C1479480E2D}"/>
              </a:ext>
            </a:extLst>
          </p:cNvPr>
          <p:cNvSpPr>
            <a:spLocks noGrp="1"/>
          </p:cNvSpPr>
          <p:nvPr>
            <p:ph type="body" sz="quarter" idx="34" hasCustomPrompt="1"/>
          </p:nvPr>
        </p:nvSpPr>
        <p:spPr>
          <a:xfrm>
            <a:off x="9398791" y="2584789"/>
            <a:ext cx="1978821" cy="1484730"/>
          </a:xfrm>
          <a:prstGeom prst="roundRect">
            <a:avLst>
              <a:gd name="adj" fmla="val 3432"/>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13" name="Text Placeholder 4">
            <a:extLst>
              <a:ext uri="{FF2B5EF4-FFF2-40B4-BE49-F238E27FC236}">
                <a16:creationId xmlns:a16="http://schemas.microsoft.com/office/drawing/2014/main" id="{E7F0DC89-7BB6-E6F9-C0C2-97D547B2EB55}"/>
              </a:ext>
            </a:extLst>
          </p:cNvPr>
          <p:cNvSpPr>
            <a:spLocks noGrp="1"/>
          </p:cNvSpPr>
          <p:nvPr>
            <p:ph type="body" sz="quarter" idx="35" hasCustomPrompt="1"/>
          </p:nvPr>
        </p:nvSpPr>
        <p:spPr>
          <a:xfrm>
            <a:off x="9398791" y="4219198"/>
            <a:ext cx="1978821" cy="1484730"/>
          </a:xfrm>
          <a:prstGeom prst="roundRect">
            <a:avLst>
              <a:gd name="adj" fmla="val 3432"/>
            </a:avLst>
          </a:prstGeom>
          <a:solidFill>
            <a:schemeClr val="bg2">
              <a:lumMod val="75000"/>
            </a:schemeClr>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pic>
        <p:nvPicPr>
          <p:cNvPr id="14" name="Picture 13">
            <a:extLst>
              <a:ext uri="{FF2B5EF4-FFF2-40B4-BE49-F238E27FC236}">
                <a16:creationId xmlns:a16="http://schemas.microsoft.com/office/drawing/2014/main" id="{2746B883-F7A7-4128-1706-585D67A43C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22243414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0 boxed bullet points purple">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22324" y="2584788"/>
            <a:ext cx="1978821" cy="1484729"/>
          </a:xfrm>
          <a:prstGeom prst="roundRect">
            <a:avLst>
              <a:gd name="adj" fmla="val 2508"/>
            </a:avLst>
          </a:prstGeom>
          <a:solidFill>
            <a:schemeClr val="accent3">
              <a:lumMod val="20000"/>
              <a:lumOff val="80000"/>
            </a:schemeClr>
          </a:solidFill>
        </p:spPr>
        <p:txBody>
          <a:bodyPr lIns="72000" tIns="108000" rIns="108000" bIns="72000" anchor="ctr" anchorCtr="0">
            <a:noAutofit/>
          </a:bodyPr>
          <a:lstStyle>
            <a:lvl1pPr marL="0" indent="0" algn="ctr">
              <a:lnSpc>
                <a:spcPts val="2400"/>
              </a:lnSpc>
              <a:buNone/>
              <a:defRPr sz="2000">
                <a:solidFill>
                  <a:schemeClr val="tx2"/>
                </a:solidFill>
              </a:defRPr>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6973"/>
            <a:ext cx="10531475" cy="470430"/>
          </a:xfrm>
        </p:spPr>
        <p:txBody>
          <a:bodyPr/>
          <a:lstStyle>
            <a:lvl1pPr>
              <a:defRPr>
                <a:solidFill>
                  <a:schemeClr val="tx1"/>
                </a:solidFill>
              </a:defRPr>
            </a:lvl1pPr>
          </a:lstStyle>
          <a:p>
            <a:r>
              <a:rPr lang="en-GB" dirty="0"/>
              <a:t>Ten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2965451" y="2584788"/>
            <a:ext cx="1978821" cy="1484729"/>
          </a:xfrm>
          <a:prstGeom prst="roundRect">
            <a:avLst>
              <a:gd name="adj" fmla="val 2508"/>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5114525" y="2584788"/>
            <a:ext cx="1978821" cy="1484729"/>
          </a:xfrm>
          <a:prstGeom prst="roundRect">
            <a:avLst>
              <a:gd name="adj" fmla="val 3432"/>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7263600" y="2584788"/>
            <a:ext cx="1978821" cy="1484729"/>
          </a:xfrm>
          <a:prstGeom prst="roundRect">
            <a:avLst>
              <a:gd name="adj" fmla="val 3432"/>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9"/>
            <a:ext cx="1978821" cy="1465641"/>
          </a:xfrm>
          <a:prstGeom prst="roundRect">
            <a:avLst>
              <a:gd name="adj" fmla="val 2508"/>
            </a:avLst>
          </a:prstGeom>
          <a:solidFill>
            <a:schemeClr val="accent3">
              <a:lumMod val="20000"/>
              <a:lumOff val="80000"/>
            </a:schemeClr>
          </a:solidFill>
        </p:spPr>
        <p:txBody>
          <a:bodyPr lIns="72000" tIns="108000" rIns="108000" bIns="72000" anchor="ctr" anchorCtr="0">
            <a:noAutofit/>
          </a:bodyPr>
          <a:lstStyle>
            <a:lvl1pPr marL="0" indent="0" algn="ctr">
              <a:lnSpc>
                <a:spcPts val="2400"/>
              </a:lnSpc>
              <a:buNone/>
              <a:defRPr sz="2000">
                <a:solidFill>
                  <a:schemeClr val="tx2"/>
                </a:solidFill>
              </a:defRPr>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2957515" y="4219199"/>
            <a:ext cx="1978821" cy="1465641"/>
          </a:xfrm>
          <a:prstGeom prst="roundRect">
            <a:avLst>
              <a:gd name="adj" fmla="val 2508"/>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5106589" y="4219198"/>
            <a:ext cx="1978821" cy="1465641"/>
          </a:xfrm>
          <a:prstGeom prst="roundRect">
            <a:avLst>
              <a:gd name="adj" fmla="val 3432"/>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7255664" y="4219197"/>
            <a:ext cx="1978821" cy="1465641"/>
          </a:xfrm>
          <a:prstGeom prst="roundRect">
            <a:avLst>
              <a:gd name="adj" fmla="val 3432"/>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12" name="Text Placeholder 4">
            <a:extLst>
              <a:ext uri="{FF2B5EF4-FFF2-40B4-BE49-F238E27FC236}">
                <a16:creationId xmlns:a16="http://schemas.microsoft.com/office/drawing/2014/main" id="{4FA5A132-BB79-DE87-5FCE-2C1479480E2D}"/>
              </a:ext>
            </a:extLst>
          </p:cNvPr>
          <p:cNvSpPr>
            <a:spLocks noGrp="1"/>
          </p:cNvSpPr>
          <p:nvPr>
            <p:ph type="body" sz="quarter" idx="34" hasCustomPrompt="1"/>
          </p:nvPr>
        </p:nvSpPr>
        <p:spPr>
          <a:xfrm>
            <a:off x="9398791" y="2584788"/>
            <a:ext cx="1978821" cy="1484729"/>
          </a:xfrm>
          <a:prstGeom prst="roundRect">
            <a:avLst>
              <a:gd name="adj" fmla="val 3432"/>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sp>
        <p:nvSpPr>
          <p:cNvPr id="13" name="Text Placeholder 4">
            <a:extLst>
              <a:ext uri="{FF2B5EF4-FFF2-40B4-BE49-F238E27FC236}">
                <a16:creationId xmlns:a16="http://schemas.microsoft.com/office/drawing/2014/main" id="{E7F0DC89-7BB6-E6F9-C0C2-97D547B2EB55}"/>
              </a:ext>
            </a:extLst>
          </p:cNvPr>
          <p:cNvSpPr>
            <a:spLocks noGrp="1"/>
          </p:cNvSpPr>
          <p:nvPr>
            <p:ph type="body" sz="quarter" idx="35" hasCustomPrompt="1"/>
          </p:nvPr>
        </p:nvSpPr>
        <p:spPr>
          <a:xfrm>
            <a:off x="9398791" y="4219197"/>
            <a:ext cx="1978821" cy="1465641"/>
          </a:xfrm>
          <a:prstGeom prst="roundRect">
            <a:avLst>
              <a:gd name="adj" fmla="val 3432"/>
            </a:avLst>
          </a:prstGeom>
          <a:solidFill>
            <a:schemeClr val="accent3">
              <a:lumMod val="20000"/>
              <a:lumOff val="80000"/>
            </a:schemeClr>
          </a:solidFill>
        </p:spPr>
        <p:txBody>
          <a:bodyPr lIns="72000" tIns="108000" rIns="108000" bIns="72000" anchor="ctr" anchorCtr="0"/>
          <a:lstStyle>
            <a:lvl1pPr marL="0" indent="0" algn="ctr">
              <a:lnSpc>
                <a:spcPts val="2400"/>
              </a:lnSpc>
              <a:buNone/>
              <a:defRPr sz="2000">
                <a:solidFill>
                  <a:schemeClr val="tx2"/>
                </a:solidFill>
              </a:defRPr>
            </a:lvl1pPr>
          </a:lstStyle>
          <a:p>
            <a:pPr lvl="0"/>
            <a:r>
              <a:rPr lang="en-GB" dirty="0"/>
              <a:t>Click to edit text</a:t>
            </a:r>
          </a:p>
        </p:txBody>
      </p:sp>
      <p:pic>
        <p:nvPicPr>
          <p:cNvPr id="15" name="Picture 14">
            <a:extLst>
              <a:ext uri="{FF2B5EF4-FFF2-40B4-BE49-F238E27FC236}">
                <a16:creationId xmlns:a16="http://schemas.microsoft.com/office/drawing/2014/main" id="{910FE08B-3708-D48B-7E5F-903048CAE2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11" name="Picture 10">
            <a:extLst>
              <a:ext uri="{FF2B5EF4-FFF2-40B4-BE49-F238E27FC236}">
                <a16:creationId xmlns:a16="http://schemas.microsoft.com/office/drawing/2014/main" id="{F6C9FE27-191B-6516-D111-B8ED45509EE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7156602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0 boxed bullet points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BD9118E-D048-50F6-7B55-E9A9AD08D7C3}"/>
              </a:ext>
            </a:extLst>
          </p:cNvPr>
          <p:cNvSpPr>
            <a:spLocks noGrp="1"/>
          </p:cNvSpPr>
          <p:nvPr>
            <p:ph type="body" sz="quarter" idx="10" hasCustomPrompt="1"/>
          </p:nvPr>
        </p:nvSpPr>
        <p:spPr>
          <a:xfrm>
            <a:off x="814388" y="2584788"/>
            <a:ext cx="1978821" cy="1484729"/>
          </a:xfrm>
          <a:prstGeom prst="roundRect">
            <a:avLst>
              <a:gd name="adj" fmla="val 2508"/>
            </a:avLst>
          </a:prstGeom>
          <a:solidFill>
            <a:schemeClr val="accent1"/>
          </a:solidFill>
        </p:spPr>
        <p:txBody>
          <a:bodyPr lIns="72000" tIns="108000" rIns="108000" bIns="72000" anchor="ctr" anchorCtr="0">
            <a:noAutofit/>
          </a:bodyPr>
          <a:lstStyle>
            <a:lvl1pPr marL="0" indent="0" algn="ctr">
              <a:lnSpc>
                <a:spcPts val="2400"/>
              </a:lnSpc>
              <a:buNone/>
              <a:defRPr sz="2000"/>
            </a:lvl1pPr>
          </a:lstStyle>
          <a:p>
            <a:pPr lvl="0"/>
            <a:r>
              <a:rPr lang="en-GB" dirty="0"/>
              <a:t>Click to edit text</a:t>
            </a:r>
          </a:p>
        </p:txBody>
      </p:sp>
      <p:sp>
        <p:nvSpPr>
          <p:cNvPr id="2" name="Title 1">
            <a:extLst>
              <a:ext uri="{FF2B5EF4-FFF2-40B4-BE49-F238E27FC236}">
                <a16:creationId xmlns:a16="http://schemas.microsoft.com/office/drawing/2014/main" id="{985A841B-28FB-FBCB-4256-F03F668BE6FA}"/>
              </a:ext>
            </a:extLst>
          </p:cNvPr>
          <p:cNvSpPr>
            <a:spLocks noGrp="1"/>
          </p:cNvSpPr>
          <p:nvPr>
            <p:ph type="title" hasCustomPrompt="1"/>
          </p:nvPr>
        </p:nvSpPr>
        <p:spPr>
          <a:xfrm>
            <a:off x="822324" y="1326973"/>
            <a:ext cx="10531475" cy="470430"/>
          </a:xfrm>
        </p:spPr>
        <p:txBody>
          <a:bodyPr/>
          <a:lstStyle>
            <a:lvl1pPr>
              <a:defRPr>
                <a:solidFill>
                  <a:schemeClr val="tx2"/>
                </a:solidFill>
              </a:defRPr>
            </a:lvl1pPr>
          </a:lstStyle>
          <a:p>
            <a:r>
              <a:rPr lang="en-GB" dirty="0"/>
              <a:t>Ten boxed bullet points add title here</a:t>
            </a:r>
          </a:p>
        </p:txBody>
      </p:sp>
      <p:sp>
        <p:nvSpPr>
          <p:cNvPr id="9" name="Text Placeholder 4">
            <a:extLst>
              <a:ext uri="{FF2B5EF4-FFF2-40B4-BE49-F238E27FC236}">
                <a16:creationId xmlns:a16="http://schemas.microsoft.com/office/drawing/2014/main" id="{EBB5333D-A20C-28EB-B10B-D3324732375D}"/>
              </a:ext>
            </a:extLst>
          </p:cNvPr>
          <p:cNvSpPr>
            <a:spLocks noGrp="1"/>
          </p:cNvSpPr>
          <p:nvPr>
            <p:ph type="body" sz="quarter" idx="11" hasCustomPrompt="1"/>
          </p:nvPr>
        </p:nvSpPr>
        <p:spPr>
          <a:xfrm>
            <a:off x="2957515" y="2584788"/>
            <a:ext cx="1978821" cy="1484729"/>
          </a:xfrm>
          <a:prstGeom prst="roundRect">
            <a:avLst>
              <a:gd name="adj" fmla="val 2508"/>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10" name="Text Placeholder 4">
            <a:extLst>
              <a:ext uri="{FF2B5EF4-FFF2-40B4-BE49-F238E27FC236}">
                <a16:creationId xmlns:a16="http://schemas.microsoft.com/office/drawing/2014/main" id="{E19761A3-0E3F-5026-4BFD-32675F56D9ED}"/>
              </a:ext>
            </a:extLst>
          </p:cNvPr>
          <p:cNvSpPr>
            <a:spLocks noGrp="1"/>
          </p:cNvSpPr>
          <p:nvPr>
            <p:ph type="body" sz="quarter" idx="12" hasCustomPrompt="1"/>
          </p:nvPr>
        </p:nvSpPr>
        <p:spPr>
          <a:xfrm>
            <a:off x="5106589" y="2584788"/>
            <a:ext cx="1978821" cy="1484729"/>
          </a:xfrm>
          <a:prstGeom prst="roundRect">
            <a:avLst>
              <a:gd name="adj" fmla="val 3432"/>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pic>
        <p:nvPicPr>
          <p:cNvPr id="11" name="Picture 10">
            <a:extLst>
              <a:ext uri="{FF2B5EF4-FFF2-40B4-BE49-F238E27FC236}">
                <a16:creationId xmlns:a16="http://schemas.microsoft.com/office/drawing/2014/main" id="{78A8A500-8875-CA24-C8FD-98BAA7C680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8" name="Text Placeholder 4">
            <a:extLst>
              <a:ext uri="{FF2B5EF4-FFF2-40B4-BE49-F238E27FC236}">
                <a16:creationId xmlns:a16="http://schemas.microsoft.com/office/drawing/2014/main" id="{C21FE89F-8907-0A76-3EB4-78BC46739613}"/>
              </a:ext>
            </a:extLst>
          </p:cNvPr>
          <p:cNvSpPr>
            <a:spLocks noGrp="1"/>
          </p:cNvSpPr>
          <p:nvPr>
            <p:ph type="body" sz="quarter" idx="29" hasCustomPrompt="1"/>
          </p:nvPr>
        </p:nvSpPr>
        <p:spPr>
          <a:xfrm>
            <a:off x="7255664" y="2584788"/>
            <a:ext cx="1978821" cy="1484729"/>
          </a:xfrm>
          <a:prstGeom prst="roundRect">
            <a:avLst>
              <a:gd name="adj" fmla="val 3432"/>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3" name="Text Placeholder 4">
            <a:extLst>
              <a:ext uri="{FF2B5EF4-FFF2-40B4-BE49-F238E27FC236}">
                <a16:creationId xmlns:a16="http://schemas.microsoft.com/office/drawing/2014/main" id="{33D9F193-2EB9-00E1-E9B0-83DB221FD987}"/>
              </a:ext>
            </a:extLst>
          </p:cNvPr>
          <p:cNvSpPr>
            <a:spLocks noGrp="1"/>
          </p:cNvSpPr>
          <p:nvPr>
            <p:ph type="body" sz="quarter" idx="30" hasCustomPrompt="1"/>
          </p:nvPr>
        </p:nvSpPr>
        <p:spPr>
          <a:xfrm>
            <a:off x="814388" y="4219199"/>
            <a:ext cx="1978821" cy="1484729"/>
          </a:xfrm>
          <a:prstGeom prst="roundRect">
            <a:avLst>
              <a:gd name="adj" fmla="val 2508"/>
            </a:avLst>
          </a:prstGeom>
          <a:solidFill>
            <a:schemeClr val="accent1"/>
          </a:solidFill>
        </p:spPr>
        <p:txBody>
          <a:bodyPr lIns="72000" tIns="108000" rIns="108000" bIns="72000" anchor="ctr" anchorCtr="0">
            <a:noAutofit/>
          </a:bodyPr>
          <a:lstStyle>
            <a:lvl1pPr marL="0" indent="0" algn="ctr">
              <a:lnSpc>
                <a:spcPts val="2400"/>
              </a:lnSpc>
              <a:buNone/>
              <a:defRPr sz="2000"/>
            </a:lvl1pPr>
          </a:lstStyle>
          <a:p>
            <a:pPr lvl="0"/>
            <a:r>
              <a:rPr lang="en-GB" dirty="0"/>
              <a:t>Click to edit text</a:t>
            </a:r>
          </a:p>
        </p:txBody>
      </p:sp>
      <p:sp>
        <p:nvSpPr>
          <p:cNvPr id="4" name="Text Placeholder 4">
            <a:extLst>
              <a:ext uri="{FF2B5EF4-FFF2-40B4-BE49-F238E27FC236}">
                <a16:creationId xmlns:a16="http://schemas.microsoft.com/office/drawing/2014/main" id="{0F7C7FB6-404C-854A-09DA-0389722DAC96}"/>
              </a:ext>
            </a:extLst>
          </p:cNvPr>
          <p:cNvSpPr>
            <a:spLocks noGrp="1"/>
          </p:cNvSpPr>
          <p:nvPr>
            <p:ph type="body" sz="quarter" idx="31" hasCustomPrompt="1"/>
          </p:nvPr>
        </p:nvSpPr>
        <p:spPr>
          <a:xfrm>
            <a:off x="2957515" y="4219199"/>
            <a:ext cx="1978821" cy="1484729"/>
          </a:xfrm>
          <a:prstGeom prst="roundRect">
            <a:avLst>
              <a:gd name="adj" fmla="val 2508"/>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6" name="Text Placeholder 4">
            <a:extLst>
              <a:ext uri="{FF2B5EF4-FFF2-40B4-BE49-F238E27FC236}">
                <a16:creationId xmlns:a16="http://schemas.microsoft.com/office/drawing/2014/main" id="{61870FEC-9280-7557-CAB1-6CFDAA2E7A22}"/>
              </a:ext>
            </a:extLst>
          </p:cNvPr>
          <p:cNvSpPr>
            <a:spLocks noGrp="1"/>
          </p:cNvSpPr>
          <p:nvPr>
            <p:ph type="body" sz="quarter" idx="32" hasCustomPrompt="1"/>
          </p:nvPr>
        </p:nvSpPr>
        <p:spPr>
          <a:xfrm>
            <a:off x="5106589" y="4219198"/>
            <a:ext cx="1978821" cy="1484729"/>
          </a:xfrm>
          <a:prstGeom prst="roundRect">
            <a:avLst>
              <a:gd name="adj" fmla="val 3432"/>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7" name="Text Placeholder 4">
            <a:extLst>
              <a:ext uri="{FF2B5EF4-FFF2-40B4-BE49-F238E27FC236}">
                <a16:creationId xmlns:a16="http://schemas.microsoft.com/office/drawing/2014/main" id="{D104E975-6586-6BC6-A58A-E952BAE958A6}"/>
              </a:ext>
            </a:extLst>
          </p:cNvPr>
          <p:cNvSpPr>
            <a:spLocks noGrp="1"/>
          </p:cNvSpPr>
          <p:nvPr>
            <p:ph type="body" sz="quarter" idx="33" hasCustomPrompt="1"/>
          </p:nvPr>
        </p:nvSpPr>
        <p:spPr>
          <a:xfrm>
            <a:off x="7255664" y="4219197"/>
            <a:ext cx="1978821" cy="1484729"/>
          </a:xfrm>
          <a:prstGeom prst="roundRect">
            <a:avLst>
              <a:gd name="adj" fmla="val 3432"/>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12" name="Text Placeholder 4">
            <a:extLst>
              <a:ext uri="{FF2B5EF4-FFF2-40B4-BE49-F238E27FC236}">
                <a16:creationId xmlns:a16="http://schemas.microsoft.com/office/drawing/2014/main" id="{4FA5A132-BB79-DE87-5FCE-2C1479480E2D}"/>
              </a:ext>
            </a:extLst>
          </p:cNvPr>
          <p:cNvSpPr>
            <a:spLocks noGrp="1"/>
          </p:cNvSpPr>
          <p:nvPr>
            <p:ph type="body" sz="quarter" idx="34" hasCustomPrompt="1"/>
          </p:nvPr>
        </p:nvSpPr>
        <p:spPr>
          <a:xfrm>
            <a:off x="9398791" y="2584788"/>
            <a:ext cx="1978821" cy="1484729"/>
          </a:xfrm>
          <a:prstGeom prst="roundRect">
            <a:avLst>
              <a:gd name="adj" fmla="val 3432"/>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sp>
        <p:nvSpPr>
          <p:cNvPr id="13" name="Text Placeholder 4">
            <a:extLst>
              <a:ext uri="{FF2B5EF4-FFF2-40B4-BE49-F238E27FC236}">
                <a16:creationId xmlns:a16="http://schemas.microsoft.com/office/drawing/2014/main" id="{E7F0DC89-7BB6-E6F9-C0C2-97D547B2EB55}"/>
              </a:ext>
            </a:extLst>
          </p:cNvPr>
          <p:cNvSpPr>
            <a:spLocks noGrp="1"/>
          </p:cNvSpPr>
          <p:nvPr>
            <p:ph type="body" sz="quarter" idx="35" hasCustomPrompt="1"/>
          </p:nvPr>
        </p:nvSpPr>
        <p:spPr>
          <a:xfrm>
            <a:off x="9398791" y="4219197"/>
            <a:ext cx="1978821" cy="1484729"/>
          </a:xfrm>
          <a:prstGeom prst="roundRect">
            <a:avLst>
              <a:gd name="adj" fmla="val 3432"/>
            </a:avLst>
          </a:prstGeom>
          <a:solidFill>
            <a:schemeClr val="accent1"/>
          </a:solidFill>
        </p:spPr>
        <p:txBody>
          <a:bodyPr lIns="72000" tIns="108000" rIns="108000" bIns="72000" anchor="ctr" anchorCtr="0"/>
          <a:lstStyle>
            <a:lvl1pPr marL="0" indent="0" algn="ctr">
              <a:lnSpc>
                <a:spcPts val="2400"/>
              </a:lnSpc>
              <a:buNone/>
              <a:defRPr sz="2000"/>
            </a:lvl1pPr>
          </a:lstStyle>
          <a:p>
            <a:pPr lvl="0"/>
            <a:r>
              <a:rPr lang="en-GB" dirty="0"/>
              <a:t>Click to edit text</a:t>
            </a:r>
          </a:p>
        </p:txBody>
      </p:sp>
      <p:pic>
        <p:nvPicPr>
          <p:cNvPr id="14" name="Picture 13">
            <a:extLst>
              <a:ext uri="{FF2B5EF4-FFF2-40B4-BE49-F238E27FC236}">
                <a16:creationId xmlns:a16="http://schemas.microsoft.com/office/drawing/2014/main" id="{62004D38-0473-2823-0F32-7CC4D33EAB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29568117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EXT LEFT - PURPLE">
    <p:bg>
      <p:bgPr>
        <a:solidFill>
          <a:schemeClr val="accent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812DD74-0F78-47CE-1428-316769B90195}"/>
              </a:ext>
            </a:extLst>
          </p:cNvPr>
          <p:cNvSpPr>
            <a:spLocks noGrp="1"/>
          </p:cNvSpPr>
          <p:nvPr>
            <p:ph sz="half" idx="1" hasCustomPrompt="1"/>
          </p:nvPr>
        </p:nvSpPr>
        <p:spPr>
          <a:xfrm>
            <a:off x="822324" y="2159000"/>
            <a:ext cx="2897124" cy="3879849"/>
          </a:xfrm>
          <a:prstGeom prst="rect">
            <a:avLst/>
          </a:prstGeom>
        </p:spPr>
        <p:txBody>
          <a:bodyPr tIns="46800">
            <a:noAutofit/>
          </a:bodyPr>
          <a:lstStyle>
            <a:lvl1pPr>
              <a:spcBef>
                <a:spcPts val="1200"/>
              </a:spcBef>
              <a:defRPr/>
            </a:lvl1pPr>
            <a:lvl2pPr>
              <a:defRPr/>
            </a:lvl2pPr>
            <a:lvl3pPr>
              <a:defRPr/>
            </a:lvl3pPr>
            <a:lvl4pPr>
              <a:defRPr/>
            </a:lvl4pPr>
          </a:lstStyle>
          <a:p>
            <a:pPr lvl="3"/>
            <a:r>
              <a:rPr lang="en-GB" dirty="0"/>
              <a:t>Click to add text</a:t>
            </a:r>
          </a:p>
        </p:txBody>
      </p:sp>
      <p:sp>
        <p:nvSpPr>
          <p:cNvPr id="5" name="Title Placeholder 1">
            <a:extLst>
              <a:ext uri="{FF2B5EF4-FFF2-40B4-BE49-F238E27FC236}">
                <a16:creationId xmlns:a16="http://schemas.microsoft.com/office/drawing/2014/main" id="{0E4C077A-FFE0-CB70-34CE-759B07887CBE}"/>
              </a:ext>
            </a:extLst>
          </p:cNvPr>
          <p:cNvSpPr>
            <a:spLocks noGrp="1"/>
          </p:cNvSpPr>
          <p:nvPr>
            <p:ph type="title"/>
          </p:nvPr>
        </p:nvSpPr>
        <p:spPr>
          <a:xfrm>
            <a:off x="822324" y="1318418"/>
            <a:ext cx="10531475" cy="470430"/>
          </a:xfrm>
          <a:prstGeom prst="rect">
            <a:avLst/>
          </a:prstGeom>
        </p:spPr>
        <p:txBody>
          <a:bodyPr vert="horz" lIns="0" tIns="0" rIns="0" bIns="0" rtlCol="0" anchor="b" anchorCtr="0">
            <a:noAutofit/>
          </a:bodyPr>
          <a:lstStyle/>
          <a:p>
            <a:r>
              <a:rPr lang="en-GB"/>
              <a:t>Click to edit Master title style</a:t>
            </a:r>
            <a:endParaRPr lang="en-GB" dirty="0"/>
          </a:p>
        </p:txBody>
      </p:sp>
      <p:pic>
        <p:nvPicPr>
          <p:cNvPr id="2" name="Picture 1">
            <a:extLst>
              <a:ext uri="{FF2B5EF4-FFF2-40B4-BE49-F238E27FC236}">
                <a16:creationId xmlns:a16="http://schemas.microsoft.com/office/drawing/2014/main" id="{F34FDD29-E343-83F3-E2E8-7D49D7F771D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3" name="Picture 2">
            <a:extLst>
              <a:ext uri="{FF2B5EF4-FFF2-40B4-BE49-F238E27FC236}">
                <a16:creationId xmlns:a16="http://schemas.microsoft.com/office/drawing/2014/main" id="{170930A5-64C5-5ED4-9D71-1401ACC979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5922787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EXT RIGHT - PURPLE">
    <p:bg>
      <p:bgPr>
        <a:solidFill>
          <a:schemeClr val="accent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812DD74-0F78-47CE-1428-316769B90195}"/>
              </a:ext>
            </a:extLst>
          </p:cNvPr>
          <p:cNvSpPr>
            <a:spLocks noGrp="1"/>
          </p:cNvSpPr>
          <p:nvPr>
            <p:ph sz="half" idx="1" hasCustomPrompt="1"/>
          </p:nvPr>
        </p:nvSpPr>
        <p:spPr>
          <a:xfrm>
            <a:off x="8456675" y="2159000"/>
            <a:ext cx="2897124" cy="3879849"/>
          </a:xfrm>
          <a:prstGeom prst="rect">
            <a:avLst/>
          </a:prstGeom>
        </p:spPr>
        <p:txBody>
          <a:bodyPr tIns="46800">
            <a:noAutofit/>
          </a:bodyPr>
          <a:lstStyle>
            <a:lvl1pPr>
              <a:spcBef>
                <a:spcPts val="1200"/>
              </a:spcBef>
              <a:defRPr/>
            </a:lvl1pPr>
            <a:lvl2pPr>
              <a:defRPr/>
            </a:lvl2pPr>
            <a:lvl3pPr>
              <a:defRPr/>
            </a:lvl3pPr>
            <a:lvl4pPr>
              <a:defRPr/>
            </a:lvl4pPr>
          </a:lstStyle>
          <a:p>
            <a:pPr lvl="3"/>
            <a:r>
              <a:rPr lang="en-GB" dirty="0"/>
              <a:t>Click to add text</a:t>
            </a:r>
          </a:p>
        </p:txBody>
      </p:sp>
      <p:sp>
        <p:nvSpPr>
          <p:cNvPr id="5" name="Title Placeholder 1">
            <a:extLst>
              <a:ext uri="{FF2B5EF4-FFF2-40B4-BE49-F238E27FC236}">
                <a16:creationId xmlns:a16="http://schemas.microsoft.com/office/drawing/2014/main" id="{0E4C077A-FFE0-CB70-34CE-759B07887CBE}"/>
              </a:ext>
            </a:extLst>
          </p:cNvPr>
          <p:cNvSpPr>
            <a:spLocks noGrp="1"/>
          </p:cNvSpPr>
          <p:nvPr>
            <p:ph type="title"/>
          </p:nvPr>
        </p:nvSpPr>
        <p:spPr>
          <a:xfrm>
            <a:off x="822324" y="1318418"/>
            <a:ext cx="10531475" cy="470430"/>
          </a:xfrm>
          <a:prstGeom prst="rect">
            <a:avLst/>
          </a:prstGeom>
        </p:spPr>
        <p:txBody>
          <a:bodyPr vert="horz" lIns="0" tIns="0" rIns="0" bIns="0" rtlCol="0" anchor="b" anchorCtr="0">
            <a:noAutofit/>
          </a:bodyPr>
          <a:lstStyle/>
          <a:p>
            <a:r>
              <a:rPr lang="en-GB"/>
              <a:t>Click to edit Master title style</a:t>
            </a:r>
            <a:endParaRPr lang="en-GB" dirty="0"/>
          </a:p>
        </p:txBody>
      </p:sp>
      <p:pic>
        <p:nvPicPr>
          <p:cNvPr id="2" name="Picture 1">
            <a:extLst>
              <a:ext uri="{FF2B5EF4-FFF2-40B4-BE49-F238E27FC236}">
                <a16:creationId xmlns:a16="http://schemas.microsoft.com/office/drawing/2014/main" id="{F34FDD29-E343-83F3-E2E8-7D49D7F771D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3" name="Picture 2">
            <a:extLst>
              <a:ext uri="{FF2B5EF4-FFF2-40B4-BE49-F238E27FC236}">
                <a16:creationId xmlns:a16="http://schemas.microsoft.com/office/drawing/2014/main" id="{40505DDF-65E7-D136-87DB-7E241706C5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8873273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 BLANK - PURPLE">
    <p:bg>
      <p:bgPr>
        <a:solidFill>
          <a:srgbClr val="5C42A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C8D51-1B51-FAEE-A82A-B6E505B37313}"/>
              </a:ext>
            </a:extLst>
          </p:cNvPr>
          <p:cNvSpPr>
            <a:spLocks noGrp="1"/>
          </p:cNvSpPr>
          <p:nvPr>
            <p:ph type="title"/>
          </p:nvPr>
        </p:nvSpPr>
        <p:spPr>
          <a:xfrm>
            <a:off x="822324" y="1322039"/>
            <a:ext cx="10531475" cy="470430"/>
          </a:xfrm>
          <a:prstGeom prst="rect">
            <a:avLst/>
          </a:prstGeom>
        </p:spPr>
        <p:txBody>
          <a:bodyPr vert="horz" lIns="0" tIns="0" rIns="0" bIns="0" rtlCol="0" anchor="b" anchorCtr="0">
            <a:noAutofit/>
          </a:bodyPr>
          <a:lstStyle/>
          <a:p>
            <a:r>
              <a:rPr lang="en-GB"/>
              <a:t>Click to edit Master title style</a:t>
            </a:r>
            <a:endParaRPr lang="en-GB" dirty="0"/>
          </a:p>
        </p:txBody>
      </p:sp>
      <p:pic>
        <p:nvPicPr>
          <p:cNvPr id="3" name="Picture 2">
            <a:extLst>
              <a:ext uri="{FF2B5EF4-FFF2-40B4-BE49-F238E27FC236}">
                <a16:creationId xmlns:a16="http://schemas.microsoft.com/office/drawing/2014/main" id="{AE04E6F0-15FB-4DD3-0B63-0E21972AA6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4" name="Picture 3">
            <a:extLst>
              <a:ext uri="{FF2B5EF4-FFF2-40B4-BE49-F238E27FC236}">
                <a16:creationId xmlns:a16="http://schemas.microsoft.com/office/drawing/2014/main" id="{F1943ADD-E525-6E0B-2CFF-71DB2B2BC1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4423329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 BLANK - BLU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C8D51-1B51-FAEE-A82A-B6E505B37313}"/>
              </a:ext>
            </a:extLst>
          </p:cNvPr>
          <p:cNvSpPr>
            <a:spLocks noGrp="1"/>
          </p:cNvSpPr>
          <p:nvPr>
            <p:ph type="title"/>
          </p:nvPr>
        </p:nvSpPr>
        <p:spPr>
          <a:xfrm>
            <a:off x="822324" y="1327628"/>
            <a:ext cx="10531475" cy="470430"/>
          </a:xfrm>
          <a:prstGeom prst="rect">
            <a:avLst/>
          </a:prstGeom>
        </p:spPr>
        <p:txBody>
          <a:bodyPr vert="horz" lIns="0" tIns="0" rIns="0" bIns="0" rtlCol="0" anchor="b" anchorCtr="0">
            <a:noAutofit/>
          </a:bodyPr>
          <a:lstStyle/>
          <a:p>
            <a:r>
              <a:rPr lang="en-GB"/>
              <a:t>Click to edit Master title style</a:t>
            </a:r>
            <a:endParaRPr lang="en-GB" dirty="0"/>
          </a:p>
        </p:txBody>
      </p:sp>
      <p:pic>
        <p:nvPicPr>
          <p:cNvPr id="3" name="Picture 2">
            <a:extLst>
              <a:ext uri="{FF2B5EF4-FFF2-40B4-BE49-F238E27FC236}">
                <a16:creationId xmlns:a16="http://schemas.microsoft.com/office/drawing/2014/main" id="{16ABF57C-82EE-578F-ADCE-4C1D426E27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pic>
        <p:nvPicPr>
          <p:cNvPr id="4" name="Picture 3">
            <a:extLst>
              <a:ext uri="{FF2B5EF4-FFF2-40B4-BE49-F238E27FC236}">
                <a16:creationId xmlns:a16="http://schemas.microsoft.com/office/drawing/2014/main" id="{A1A38874-33A1-EBE1-8FA7-D69A86D996D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79468" y="344391"/>
            <a:ext cx="1485049" cy="386113"/>
          </a:xfrm>
          <a:prstGeom prst="rect">
            <a:avLst/>
          </a:prstGeom>
        </p:spPr>
      </p:pic>
    </p:spTree>
    <p:extLst>
      <p:ext uri="{BB962C8B-B14F-4D97-AF65-F5344CB8AC3E}">
        <p14:creationId xmlns:p14="http://schemas.microsoft.com/office/powerpoint/2010/main" val="21944413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 BLANK - GREY">
    <p:bg>
      <p:bgPr>
        <a:solidFill>
          <a:srgbClr val="E4E4E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B78B6B-2D34-06DF-AC76-E734C17514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3" name="Title Placeholder 1">
            <a:extLst>
              <a:ext uri="{FF2B5EF4-FFF2-40B4-BE49-F238E27FC236}">
                <a16:creationId xmlns:a16="http://schemas.microsoft.com/office/drawing/2014/main" id="{93C60120-6B89-154B-4AFE-469AEAA472A8}"/>
              </a:ext>
            </a:extLst>
          </p:cNvPr>
          <p:cNvSpPr>
            <a:spLocks noGrp="1"/>
          </p:cNvSpPr>
          <p:nvPr>
            <p:ph type="title" hasCustomPrompt="1"/>
          </p:nvPr>
        </p:nvSpPr>
        <p:spPr>
          <a:xfrm>
            <a:off x="822324" y="1325975"/>
            <a:ext cx="10531475" cy="470430"/>
          </a:xfrm>
          <a:prstGeom prst="rect">
            <a:avLst/>
          </a:prstGeom>
        </p:spPr>
        <p:txBody>
          <a:bodyPr vert="horz" lIns="0" tIns="0" rIns="0" bIns="0" rtlCol="0" anchor="b" anchorCtr="0">
            <a:noAutofit/>
          </a:bodyPr>
          <a:lstStyle>
            <a:lvl1pPr>
              <a:defRPr>
                <a:solidFill>
                  <a:schemeClr val="tx2"/>
                </a:solidFill>
              </a:defRPr>
            </a:lvl1pPr>
          </a:lstStyle>
          <a:p>
            <a:r>
              <a:rPr lang="en-GB" dirty="0"/>
              <a:t>Click to add title </a:t>
            </a:r>
          </a:p>
        </p:txBody>
      </p:sp>
      <p:pic>
        <p:nvPicPr>
          <p:cNvPr id="4" name="Picture 3">
            <a:extLst>
              <a:ext uri="{FF2B5EF4-FFF2-40B4-BE49-F238E27FC236}">
                <a16:creationId xmlns:a16="http://schemas.microsoft.com/office/drawing/2014/main" id="{3C012703-E556-EF43-FA6C-6FA81E2757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18706149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 BLANK - LIGHT BLU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B78B6B-2D34-06DF-AC76-E734C17514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3" name="Title Placeholder 1">
            <a:extLst>
              <a:ext uri="{FF2B5EF4-FFF2-40B4-BE49-F238E27FC236}">
                <a16:creationId xmlns:a16="http://schemas.microsoft.com/office/drawing/2014/main" id="{93C60120-6B89-154B-4AFE-469AEAA472A8}"/>
              </a:ext>
            </a:extLst>
          </p:cNvPr>
          <p:cNvSpPr>
            <a:spLocks noGrp="1"/>
          </p:cNvSpPr>
          <p:nvPr>
            <p:ph type="title" hasCustomPrompt="1"/>
          </p:nvPr>
        </p:nvSpPr>
        <p:spPr>
          <a:xfrm>
            <a:off x="822324" y="1325975"/>
            <a:ext cx="10531475" cy="470430"/>
          </a:xfrm>
          <a:prstGeom prst="rect">
            <a:avLst/>
          </a:prstGeom>
        </p:spPr>
        <p:txBody>
          <a:bodyPr vert="horz" lIns="0" tIns="0" rIns="0" bIns="0" rtlCol="0" anchor="b" anchorCtr="0">
            <a:noAutofit/>
          </a:bodyPr>
          <a:lstStyle>
            <a:lvl1pPr>
              <a:defRPr>
                <a:solidFill>
                  <a:schemeClr val="tx2"/>
                </a:solidFill>
              </a:defRPr>
            </a:lvl1pPr>
          </a:lstStyle>
          <a:p>
            <a:r>
              <a:rPr lang="en-GB" dirty="0"/>
              <a:t>Click to add title </a:t>
            </a:r>
          </a:p>
        </p:txBody>
      </p:sp>
      <p:pic>
        <p:nvPicPr>
          <p:cNvPr id="4" name="Picture 3">
            <a:extLst>
              <a:ext uri="{FF2B5EF4-FFF2-40B4-BE49-F238E27FC236}">
                <a16:creationId xmlns:a16="http://schemas.microsoft.com/office/drawing/2014/main" id="{F68FF26E-428F-13C7-C2E5-722AC3B5C0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421821181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 BLANK - LIGHT PURPLE">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B78B6B-2D34-06DF-AC76-E734C17514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
        <p:nvSpPr>
          <p:cNvPr id="3" name="Title Placeholder 1">
            <a:extLst>
              <a:ext uri="{FF2B5EF4-FFF2-40B4-BE49-F238E27FC236}">
                <a16:creationId xmlns:a16="http://schemas.microsoft.com/office/drawing/2014/main" id="{93C60120-6B89-154B-4AFE-469AEAA472A8}"/>
              </a:ext>
            </a:extLst>
          </p:cNvPr>
          <p:cNvSpPr>
            <a:spLocks noGrp="1"/>
          </p:cNvSpPr>
          <p:nvPr>
            <p:ph type="title" hasCustomPrompt="1"/>
          </p:nvPr>
        </p:nvSpPr>
        <p:spPr>
          <a:xfrm>
            <a:off x="822324" y="1325975"/>
            <a:ext cx="10531475" cy="470430"/>
          </a:xfrm>
          <a:prstGeom prst="rect">
            <a:avLst/>
          </a:prstGeom>
        </p:spPr>
        <p:txBody>
          <a:bodyPr vert="horz" lIns="0" tIns="0" rIns="0" bIns="0" rtlCol="0" anchor="b" anchorCtr="0">
            <a:noAutofit/>
          </a:bodyPr>
          <a:lstStyle>
            <a:lvl1pPr>
              <a:defRPr>
                <a:solidFill>
                  <a:schemeClr val="tx2"/>
                </a:solidFill>
              </a:defRPr>
            </a:lvl1pPr>
          </a:lstStyle>
          <a:p>
            <a:r>
              <a:rPr lang="en-GB" dirty="0"/>
              <a:t>Click to add title </a:t>
            </a:r>
          </a:p>
        </p:txBody>
      </p:sp>
      <p:pic>
        <p:nvPicPr>
          <p:cNvPr id="4" name="Picture 3">
            <a:extLst>
              <a:ext uri="{FF2B5EF4-FFF2-40B4-BE49-F238E27FC236}">
                <a16:creationId xmlns:a16="http://schemas.microsoft.com/office/drawing/2014/main" id="{EAFF95C9-9A5A-F130-F304-2ADF1473C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35755450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LOSING – END / DISCLAIMER">
    <p:bg>
      <p:bgPr>
        <a:solidFill>
          <a:srgbClr val="402A60"/>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1894" y="3222629"/>
            <a:ext cx="2039287" cy="526151"/>
          </a:xfrm>
          <a:prstGeom prst="rect">
            <a:avLst/>
          </a:prstGeom>
        </p:spPr>
      </p:pic>
      <p:sp>
        <p:nvSpPr>
          <p:cNvPr id="2" name="TextBox 1">
            <a:extLst>
              <a:ext uri="{FF2B5EF4-FFF2-40B4-BE49-F238E27FC236}">
                <a16:creationId xmlns:a16="http://schemas.microsoft.com/office/drawing/2014/main" id="{18EAB67E-3090-9A3C-8C6F-01523891730D}"/>
              </a:ext>
            </a:extLst>
          </p:cNvPr>
          <p:cNvSpPr txBox="1"/>
          <p:nvPr/>
        </p:nvSpPr>
        <p:spPr>
          <a:xfrm>
            <a:off x="2994344" y="6070080"/>
            <a:ext cx="6208074" cy="648072"/>
          </a:xfrm>
          <a:prstGeom prst="rect">
            <a:avLst/>
          </a:prstGeom>
        </p:spPr>
        <p:txBody>
          <a:bodyPr vert="horz" wrap="square"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GB" sz="800" kern="1200" dirty="0">
                <a:solidFill>
                  <a:schemeClr val="accent2">
                    <a:lumMod val="20000"/>
                    <a:lumOff val="80000"/>
                  </a:schemeClr>
                </a:solidFill>
                <a:effectLst/>
                <a:latin typeface="+mn-lt"/>
                <a:ea typeface="+mn-ea"/>
                <a:cs typeface="+mn-cs"/>
              </a:rPr>
              <a:t>This material does not constitute legal advice, it is intended for general information only. For specific advice on the topics covered and how they apply to your business or your circumstances, please get in touch with your usual Burness Paull contact. </a:t>
            </a:r>
          </a:p>
        </p:txBody>
      </p:sp>
      <p:pic>
        <p:nvPicPr>
          <p:cNvPr id="3" name="Picture 2">
            <a:extLst>
              <a:ext uri="{FF2B5EF4-FFF2-40B4-BE49-F238E27FC236}">
                <a16:creationId xmlns:a16="http://schemas.microsoft.com/office/drawing/2014/main" id="{ACF79888-5A5A-87D7-0C64-8182D9328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1894" y="3222629"/>
            <a:ext cx="2039287" cy="526151"/>
          </a:xfrm>
          <a:prstGeom prst="rect">
            <a:avLst/>
          </a:prstGeom>
        </p:spPr>
      </p:pic>
      <p:sp>
        <p:nvSpPr>
          <p:cNvPr id="4" name="TextBox 3">
            <a:extLst>
              <a:ext uri="{FF2B5EF4-FFF2-40B4-BE49-F238E27FC236}">
                <a16:creationId xmlns:a16="http://schemas.microsoft.com/office/drawing/2014/main" id="{00A41A54-54E7-CF52-6884-374B9AE37F6A}"/>
              </a:ext>
            </a:extLst>
          </p:cNvPr>
          <p:cNvSpPr txBox="1"/>
          <p:nvPr userDrawn="1"/>
        </p:nvSpPr>
        <p:spPr>
          <a:xfrm>
            <a:off x="2994344" y="6070080"/>
            <a:ext cx="6208074" cy="648072"/>
          </a:xfrm>
          <a:prstGeom prst="rect">
            <a:avLst/>
          </a:prstGeom>
        </p:spPr>
        <p:txBody>
          <a:bodyPr vert="horz" wrap="square"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GB" sz="800" kern="1200" dirty="0">
                <a:solidFill>
                  <a:schemeClr val="accent2">
                    <a:lumMod val="20000"/>
                    <a:lumOff val="80000"/>
                  </a:schemeClr>
                </a:solidFill>
                <a:effectLst/>
                <a:latin typeface="+mn-lt"/>
                <a:ea typeface="+mn-ea"/>
                <a:cs typeface="+mn-cs"/>
              </a:rPr>
              <a:t>This material does not constitute legal advice, it is intended for general information only. For specific advice on the topics covered and how they apply to your business or your circumstances, please get in touch with your usual Burness Paull contact. </a:t>
            </a:r>
          </a:p>
        </p:txBody>
      </p:sp>
    </p:spTree>
    <p:extLst>
      <p:ext uri="{BB962C8B-B14F-4D97-AF65-F5344CB8AC3E}">
        <p14:creationId xmlns:p14="http://schemas.microsoft.com/office/powerpoint/2010/main" val="247507290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ZZ_DO NOT USE – INTERNAL ONLY">
    <p:bg>
      <p:bgPr>
        <a:solidFill>
          <a:srgbClr val="0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309A3-EA53-71DF-5A54-3D694B516443}"/>
              </a:ext>
            </a:extLst>
          </p:cNvPr>
          <p:cNvSpPr>
            <a:spLocks noGrp="1"/>
          </p:cNvSpPr>
          <p:nvPr>
            <p:ph type="title"/>
          </p:nvPr>
        </p:nvSpPr>
        <p:spPr>
          <a:xfrm>
            <a:off x="822324" y="289560"/>
            <a:ext cx="10544176" cy="5791200"/>
          </a:xfrm>
        </p:spPr>
        <p:txBody>
          <a:bodyPr anchor="ctr" anchorCtr="0"/>
          <a:lstStyle>
            <a:lvl1pPr algn="ctr">
              <a:lnSpc>
                <a:spcPct val="100000"/>
              </a:lnSpc>
              <a:defRPr sz="8000">
                <a:latin typeface="Aptos" panose="020B0004020202020204" pitchFamily="34" charset="0"/>
                <a:ea typeface="Open Sans Semibold" panose="020B0706030804020204" pitchFamily="34" charset="0"/>
                <a:cs typeface="Open Sans Semibold" panose="020B0706030804020204" pitchFamily="34" charset="0"/>
              </a:defRPr>
            </a:lvl1pPr>
          </a:lstStyle>
          <a:p>
            <a:r>
              <a:rPr lang="en-GB"/>
              <a:t>Click to edit Master title style</a:t>
            </a:r>
            <a:endParaRPr lang="en-GB" dirty="0"/>
          </a:p>
        </p:txBody>
      </p:sp>
      <p:sp>
        <p:nvSpPr>
          <p:cNvPr id="4" name="TextBox 3">
            <a:extLst>
              <a:ext uri="{FF2B5EF4-FFF2-40B4-BE49-F238E27FC236}">
                <a16:creationId xmlns:a16="http://schemas.microsoft.com/office/drawing/2014/main" id="{571EC403-5E29-B53B-686D-07C7C9D59F56}"/>
              </a:ext>
            </a:extLst>
          </p:cNvPr>
          <p:cNvSpPr txBox="1"/>
          <p:nvPr/>
        </p:nvSpPr>
        <p:spPr>
          <a:xfrm>
            <a:off x="814388" y="5338396"/>
            <a:ext cx="10552112" cy="369332"/>
          </a:xfrm>
          <a:prstGeom prst="rect">
            <a:avLst/>
          </a:prstGeom>
          <a:noFill/>
        </p:spPr>
        <p:txBody>
          <a:bodyPr wrap="square" rtlCol="0">
            <a:spAutoFit/>
          </a:bodyPr>
          <a:lstStyle/>
          <a:p>
            <a:pPr algn="ctr"/>
            <a:r>
              <a:rPr lang="en-GB" dirty="0"/>
              <a:t>DO NOT USE THIS SLIDE IN A PRESENTATION</a:t>
            </a:r>
          </a:p>
        </p:txBody>
      </p:sp>
      <p:sp>
        <p:nvSpPr>
          <p:cNvPr id="3" name="TextBox 2">
            <a:extLst>
              <a:ext uri="{FF2B5EF4-FFF2-40B4-BE49-F238E27FC236}">
                <a16:creationId xmlns:a16="http://schemas.microsoft.com/office/drawing/2014/main" id="{34103F0E-1BD1-63FD-AF31-5D19A18E696C}"/>
              </a:ext>
            </a:extLst>
          </p:cNvPr>
          <p:cNvSpPr txBox="1"/>
          <p:nvPr userDrawn="1"/>
        </p:nvSpPr>
        <p:spPr>
          <a:xfrm>
            <a:off x="814388" y="5338396"/>
            <a:ext cx="10552112" cy="369332"/>
          </a:xfrm>
          <a:prstGeom prst="rect">
            <a:avLst/>
          </a:prstGeom>
          <a:noFill/>
        </p:spPr>
        <p:txBody>
          <a:bodyPr wrap="square" rtlCol="0">
            <a:spAutoFit/>
          </a:bodyPr>
          <a:lstStyle/>
          <a:p>
            <a:pPr algn="ctr"/>
            <a:r>
              <a:rPr lang="en-GB" dirty="0"/>
              <a:t>DO NOT USE THIS SLIDE IN A PRESENTATION</a:t>
            </a:r>
          </a:p>
        </p:txBody>
      </p:sp>
    </p:spTree>
    <p:extLst>
      <p:ext uri="{BB962C8B-B14F-4D97-AF65-F5344CB8AC3E}">
        <p14:creationId xmlns:p14="http://schemas.microsoft.com/office/powerpoint/2010/main" val="20058383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66.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42" Type="http://schemas.openxmlformats.org/officeDocument/2006/relationships/slideLayout" Target="../slideLayouts/slideLayout82.xml"/><Relationship Id="rId47" Type="http://schemas.openxmlformats.org/officeDocument/2006/relationships/slideLayout" Target="../slideLayouts/slideLayout87.xml"/><Relationship Id="rId50" Type="http://schemas.openxmlformats.org/officeDocument/2006/relationships/slideLayout" Target="../slideLayouts/slideLayout90.xml"/><Relationship Id="rId55" Type="http://schemas.openxmlformats.org/officeDocument/2006/relationships/slideLayout" Target="../slideLayouts/slideLayout95.xml"/><Relationship Id="rId63" Type="http://schemas.openxmlformats.org/officeDocument/2006/relationships/slideLayout" Target="../slideLayouts/slideLayout10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9" Type="http://schemas.openxmlformats.org/officeDocument/2006/relationships/slideLayout" Target="../slideLayouts/slideLayout69.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slideLayout" Target="../slideLayouts/slideLayout80.xml"/><Relationship Id="rId45" Type="http://schemas.openxmlformats.org/officeDocument/2006/relationships/slideLayout" Target="../slideLayouts/slideLayout85.xml"/><Relationship Id="rId53" Type="http://schemas.openxmlformats.org/officeDocument/2006/relationships/slideLayout" Target="../slideLayouts/slideLayout93.xml"/><Relationship Id="rId58" Type="http://schemas.openxmlformats.org/officeDocument/2006/relationships/slideLayout" Target="../slideLayouts/slideLayout98.xml"/><Relationship Id="rId5" Type="http://schemas.openxmlformats.org/officeDocument/2006/relationships/slideLayout" Target="../slideLayouts/slideLayout45.xml"/><Relationship Id="rId61" Type="http://schemas.openxmlformats.org/officeDocument/2006/relationships/slideLayout" Target="../slideLayouts/slideLayout101.xml"/><Relationship Id="rId19" Type="http://schemas.openxmlformats.org/officeDocument/2006/relationships/slideLayout" Target="../slideLayouts/slideLayout5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43" Type="http://schemas.openxmlformats.org/officeDocument/2006/relationships/slideLayout" Target="../slideLayouts/slideLayout83.xml"/><Relationship Id="rId48" Type="http://schemas.openxmlformats.org/officeDocument/2006/relationships/slideLayout" Target="../slideLayouts/slideLayout88.xml"/><Relationship Id="rId56" Type="http://schemas.openxmlformats.org/officeDocument/2006/relationships/slideLayout" Target="../slideLayouts/slideLayout96.xml"/><Relationship Id="rId64" Type="http://schemas.openxmlformats.org/officeDocument/2006/relationships/slideLayout" Target="../slideLayouts/slideLayout104.xml"/><Relationship Id="rId8" Type="http://schemas.openxmlformats.org/officeDocument/2006/relationships/slideLayout" Target="../slideLayouts/slideLayout48.xml"/><Relationship Id="rId51" Type="http://schemas.openxmlformats.org/officeDocument/2006/relationships/slideLayout" Target="../slideLayouts/slideLayout91.xml"/><Relationship Id="rId3" Type="http://schemas.openxmlformats.org/officeDocument/2006/relationships/slideLayout" Target="../slideLayouts/slideLayout43.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 Id="rId46" Type="http://schemas.openxmlformats.org/officeDocument/2006/relationships/slideLayout" Target="../slideLayouts/slideLayout86.xml"/><Relationship Id="rId59" Type="http://schemas.openxmlformats.org/officeDocument/2006/relationships/slideLayout" Target="../slideLayouts/slideLayout99.xml"/><Relationship Id="rId20" Type="http://schemas.openxmlformats.org/officeDocument/2006/relationships/slideLayout" Target="../slideLayouts/slideLayout60.xml"/><Relationship Id="rId41" Type="http://schemas.openxmlformats.org/officeDocument/2006/relationships/slideLayout" Target="../slideLayouts/slideLayout81.xml"/><Relationship Id="rId54" Type="http://schemas.openxmlformats.org/officeDocument/2006/relationships/slideLayout" Target="../slideLayouts/slideLayout94.xml"/><Relationship Id="rId62" Type="http://schemas.openxmlformats.org/officeDocument/2006/relationships/slideLayout" Target="../slideLayouts/slideLayout10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49" Type="http://schemas.openxmlformats.org/officeDocument/2006/relationships/slideLayout" Target="../slideLayouts/slideLayout89.xml"/><Relationship Id="rId57" Type="http://schemas.openxmlformats.org/officeDocument/2006/relationships/slideLayout" Target="../slideLayouts/slideLayout97.xml"/><Relationship Id="rId10" Type="http://schemas.openxmlformats.org/officeDocument/2006/relationships/slideLayout" Target="../slideLayouts/slideLayout50.xml"/><Relationship Id="rId31" Type="http://schemas.openxmlformats.org/officeDocument/2006/relationships/slideLayout" Target="../slideLayouts/slideLayout71.xml"/><Relationship Id="rId44" Type="http://schemas.openxmlformats.org/officeDocument/2006/relationships/slideLayout" Target="../slideLayouts/slideLayout84.xml"/><Relationship Id="rId52" Type="http://schemas.openxmlformats.org/officeDocument/2006/relationships/slideLayout" Target="../slideLayouts/slideLayout92.xml"/><Relationship Id="rId60" Type="http://schemas.openxmlformats.org/officeDocument/2006/relationships/slideLayout" Target="../slideLayouts/slideLayout100.xml"/><Relationship Id="rId65" Type="http://schemas.openxmlformats.org/officeDocument/2006/relationships/theme" Target="../theme/theme2.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06C302-4415-4BE4-612F-2E85F0C3B46A}"/>
              </a:ext>
            </a:extLst>
          </p:cNvPr>
          <p:cNvSpPr>
            <a:spLocks noGrp="1"/>
          </p:cNvSpPr>
          <p:nvPr>
            <p:ph type="title"/>
          </p:nvPr>
        </p:nvSpPr>
        <p:spPr>
          <a:xfrm>
            <a:off x="822324" y="786124"/>
            <a:ext cx="9114631" cy="1004490"/>
          </a:xfrm>
          <a:prstGeom prst="rect">
            <a:avLst/>
          </a:prstGeom>
        </p:spPr>
        <p:txBody>
          <a:bodyPr vert="horz" lIns="0" tIns="0" rIns="0" bIns="0" rtlCol="0" anchor="b" anchorCtr="0">
            <a:normAutofit/>
          </a:bodyPr>
          <a:lstStyle/>
          <a:p>
            <a:r>
              <a:rPr lang="en-GB" dirty="0"/>
              <a:t>Click to add slide title</a:t>
            </a:r>
          </a:p>
        </p:txBody>
      </p:sp>
      <p:sp>
        <p:nvSpPr>
          <p:cNvPr id="3" name="Text Placeholder 2">
            <a:extLst>
              <a:ext uri="{FF2B5EF4-FFF2-40B4-BE49-F238E27FC236}">
                <a16:creationId xmlns:a16="http://schemas.microsoft.com/office/drawing/2014/main" id="{B7370483-807A-4B3F-D3D5-DFB16E44C83E}"/>
              </a:ext>
            </a:extLst>
          </p:cNvPr>
          <p:cNvSpPr>
            <a:spLocks noGrp="1"/>
          </p:cNvSpPr>
          <p:nvPr>
            <p:ph type="body" idx="1"/>
          </p:nvPr>
        </p:nvSpPr>
        <p:spPr>
          <a:xfrm>
            <a:off x="826007" y="2210955"/>
            <a:ext cx="10562717" cy="3918383"/>
          </a:xfrm>
          <a:prstGeom prst="rect">
            <a:avLst/>
          </a:prstGeom>
        </p:spPr>
        <p:txBody>
          <a:bodyPr vert="horz" lIns="0" tIns="0" rIns="0" bIns="0" rtlCol="0">
            <a:noAutofit/>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text</a:t>
            </a:r>
          </a:p>
          <a:p>
            <a:pPr lvl="5"/>
            <a:r>
              <a:rPr lang="en-GB" dirty="0"/>
              <a:t>Sub-title</a:t>
            </a:r>
          </a:p>
          <a:p>
            <a:pPr lvl="6"/>
            <a:r>
              <a:rPr lang="en-GB" dirty="0"/>
              <a:t>Small title</a:t>
            </a:r>
          </a:p>
        </p:txBody>
      </p:sp>
      <p:pic>
        <p:nvPicPr>
          <p:cNvPr id="8" name="Picture 7">
            <a:extLst>
              <a:ext uri="{FF2B5EF4-FFF2-40B4-BE49-F238E27FC236}">
                <a16:creationId xmlns:a16="http://schemas.microsoft.com/office/drawing/2014/main" id="{6F31D994-A5A3-132B-03A9-8351760D122F}"/>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175132" y="344391"/>
            <a:ext cx="1493721" cy="386113"/>
          </a:xfrm>
          <a:prstGeom prst="rect">
            <a:avLst/>
          </a:prstGeom>
        </p:spPr>
      </p:pic>
    </p:spTree>
    <p:extLst>
      <p:ext uri="{BB962C8B-B14F-4D97-AF65-F5344CB8AC3E}">
        <p14:creationId xmlns:p14="http://schemas.microsoft.com/office/powerpoint/2010/main" val="818390605"/>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4" r:id="rId16"/>
    <p:sldLayoutId id="2147483935" r:id="rId17"/>
    <p:sldLayoutId id="2147483936" r:id="rId18"/>
    <p:sldLayoutId id="2147483937" r:id="rId19"/>
    <p:sldLayoutId id="2147483938" r:id="rId20"/>
    <p:sldLayoutId id="2147483939" r:id="rId21"/>
    <p:sldLayoutId id="2147483940" r:id="rId22"/>
    <p:sldLayoutId id="2147483941" r:id="rId23"/>
    <p:sldLayoutId id="2147483942" r:id="rId24"/>
    <p:sldLayoutId id="2147483943" r:id="rId25"/>
    <p:sldLayoutId id="2147483944" r:id="rId26"/>
    <p:sldLayoutId id="2147483945" r:id="rId27"/>
    <p:sldLayoutId id="2147483946" r:id="rId28"/>
    <p:sldLayoutId id="2147483947" r:id="rId29"/>
    <p:sldLayoutId id="2147483948" r:id="rId30"/>
    <p:sldLayoutId id="2147483949" r:id="rId31"/>
    <p:sldLayoutId id="2147483950" r:id="rId32"/>
    <p:sldLayoutId id="2147483951" r:id="rId33"/>
    <p:sldLayoutId id="2147483952" r:id="rId34"/>
    <p:sldLayoutId id="2147483953" r:id="rId35"/>
    <p:sldLayoutId id="2147483954" r:id="rId36"/>
    <p:sldLayoutId id="2147483955" r:id="rId37"/>
    <p:sldLayoutId id="2147483956" r:id="rId38"/>
    <p:sldLayoutId id="2147483957" r:id="rId39"/>
    <p:sldLayoutId id="2147483958" r:id="rId40"/>
  </p:sldLayoutIdLst>
  <p:txStyles>
    <p:titleStyle>
      <a:lvl1pPr algn="l" defTabSz="914400" rtl="0" eaLnBrk="1" latinLnBrk="0" hangingPunct="1">
        <a:lnSpc>
          <a:spcPts val="3600"/>
        </a:lnSpc>
        <a:spcBef>
          <a:spcPts val="600"/>
        </a:spcBef>
        <a:spcAft>
          <a:spcPts val="600"/>
        </a:spcAft>
        <a:buNone/>
        <a:defRPr sz="3300" b="0" kern="1200">
          <a:solidFill>
            <a:schemeClr val="tx2"/>
          </a:solidFill>
          <a:latin typeface="Times New Roman Bold" panose="02020803070505020304" pitchFamily="18" charset="0"/>
          <a:ea typeface="+mj-ea"/>
          <a:cs typeface="Times New Roman Bold" panose="02020803070505020304" pitchFamily="18" charset="0"/>
        </a:defRPr>
      </a:lvl1pPr>
    </p:titleStyle>
    <p:bodyStyle>
      <a:lvl1pPr marL="271463" indent="-271463" algn="l" defTabSz="914400" rtl="0" eaLnBrk="1" latinLnBrk="0" hangingPunct="1">
        <a:lnSpc>
          <a:spcPts val="2300"/>
        </a:lnSpc>
        <a:spcBef>
          <a:spcPts val="1200"/>
        </a:spcBef>
        <a:spcAft>
          <a:spcPts val="900"/>
        </a:spcAft>
        <a:buFont typeface="Arial" panose="020B0604020202020204" pitchFamily="34" charset="0"/>
        <a:buChar char="•"/>
        <a:defRPr sz="1800" b="0" kern="1200">
          <a:solidFill>
            <a:schemeClr val="tx2"/>
          </a:solidFill>
          <a:latin typeface="+mn-lt"/>
          <a:ea typeface="+mn-ea"/>
          <a:cs typeface="+mn-cs"/>
        </a:defRPr>
      </a:lvl1pPr>
      <a:lvl2pPr marL="628650" indent="-271463" algn="l" defTabSz="914400" rtl="0" eaLnBrk="1" latinLnBrk="0" hangingPunct="1">
        <a:lnSpc>
          <a:spcPct val="110000"/>
        </a:lnSpc>
        <a:spcBef>
          <a:spcPts val="300"/>
        </a:spcBef>
        <a:spcAft>
          <a:spcPts val="600"/>
        </a:spcAft>
        <a:buFont typeface="Courier New" panose="02070309020205020404" pitchFamily="49" charset="0"/>
        <a:buChar char="o"/>
        <a:defRPr sz="1500" i="1" kern="1200">
          <a:solidFill>
            <a:schemeClr val="tx2"/>
          </a:solidFill>
          <a:latin typeface="+mn-lt"/>
          <a:ea typeface="+mn-ea"/>
          <a:cs typeface="+mn-cs"/>
        </a:defRPr>
      </a:lvl2pPr>
      <a:lvl3pPr marL="0" indent="0" algn="l" defTabSz="914400" rtl="0" eaLnBrk="1" latinLnBrk="0" hangingPunct="1">
        <a:lnSpc>
          <a:spcPts val="2300"/>
        </a:lnSpc>
        <a:spcBef>
          <a:spcPts val="600"/>
        </a:spcBef>
        <a:spcAft>
          <a:spcPts val="600"/>
        </a:spcAft>
        <a:buFont typeface="Arial" panose="020B0604020202020204" pitchFamily="34" charset="0"/>
        <a:buNone/>
        <a:defRPr sz="1800" b="0" kern="1200" cap="none" baseline="0">
          <a:solidFill>
            <a:schemeClr val="tx2"/>
          </a:solidFill>
          <a:latin typeface="+mj-lt"/>
          <a:ea typeface="+mn-ea"/>
          <a:cs typeface="+mn-cs"/>
        </a:defRPr>
      </a:lvl3pPr>
      <a:lvl4pPr marL="285750" indent="-285750" algn="l" defTabSz="914400" rtl="0" eaLnBrk="1" latinLnBrk="0" hangingPunct="1">
        <a:lnSpc>
          <a:spcPts val="2100"/>
        </a:lnSpc>
        <a:spcBef>
          <a:spcPts val="300"/>
        </a:spcBef>
        <a:spcAft>
          <a:spcPts val="600"/>
        </a:spcAft>
        <a:buFont typeface="Arial" panose="020B0604020202020204" pitchFamily="34" charset="0"/>
        <a:buChar char="•"/>
        <a:defRPr lang="en-GB" sz="1500" b="0" i="0" kern="1200" dirty="0" smtClean="0">
          <a:solidFill>
            <a:schemeClr val="tx2"/>
          </a:solidFill>
          <a:latin typeface="+mn-lt"/>
          <a:ea typeface="+mn-ea"/>
          <a:cs typeface="+mn-cs"/>
        </a:defRPr>
      </a:lvl4pPr>
      <a:lvl5pPr marL="0" indent="0" algn="l" defTabSz="914400" rtl="0" eaLnBrk="1" latinLnBrk="0" hangingPunct="1">
        <a:lnSpc>
          <a:spcPts val="2100"/>
        </a:lnSpc>
        <a:spcBef>
          <a:spcPts val="400"/>
        </a:spcBef>
        <a:spcAft>
          <a:spcPts val="600"/>
        </a:spcAft>
        <a:buFont typeface="Arial" panose="020B0604020202020204" pitchFamily="34" charset="0"/>
        <a:buNone/>
        <a:defRPr lang="en-GB" sz="1500" kern="1200" dirty="0" smtClean="0">
          <a:solidFill>
            <a:schemeClr val="tx2"/>
          </a:solidFill>
          <a:latin typeface="+mn-lt"/>
          <a:ea typeface="+mn-ea"/>
          <a:cs typeface="+mn-cs"/>
        </a:defRPr>
      </a:lvl5pPr>
      <a:lvl6pPr marL="0" indent="0" algn="l" defTabSz="914400" rtl="0" eaLnBrk="1" latinLnBrk="0" hangingPunct="1">
        <a:lnSpc>
          <a:spcPts val="2500"/>
        </a:lnSpc>
        <a:spcBef>
          <a:spcPts val="2400"/>
        </a:spcBef>
        <a:spcAft>
          <a:spcPts val="600"/>
        </a:spcAft>
        <a:buFont typeface="Arial" panose="020B0604020202020204" pitchFamily="34" charset="0"/>
        <a:buNone/>
        <a:defRPr sz="2200" b="0" kern="1200" cap="none" spc="0" baseline="0">
          <a:solidFill>
            <a:srgbClr val="529EBF"/>
          </a:solidFill>
          <a:latin typeface="Arial Bold" panose="020B0704020202020204" pitchFamily="34" charset="0"/>
          <a:ea typeface="+mn-ea"/>
          <a:cs typeface="Arial Bold" panose="020B0704020202020204" pitchFamily="34" charset="0"/>
        </a:defRPr>
      </a:lvl6pPr>
      <a:lvl7pPr marL="0" indent="0" algn="l" defTabSz="914400" rtl="0" eaLnBrk="1" latinLnBrk="0" hangingPunct="1">
        <a:lnSpc>
          <a:spcPct val="100000"/>
        </a:lnSpc>
        <a:spcBef>
          <a:spcPts val="1800"/>
        </a:spcBef>
        <a:spcAft>
          <a:spcPts val="600"/>
        </a:spcAft>
        <a:buFont typeface="Arial" panose="020B0604020202020204" pitchFamily="34" charset="0"/>
        <a:buNone/>
        <a:defRPr sz="1400" b="1" kern="1200" cap="all" spc="50" baseline="0">
          <a:solidFill>
            <a:schemeClr val="bg2">
              <a:lumMod val="75000"/>
            </a:schemeClr>
          </a:solidFill>
          <a:latin typeface="Arial Bold" panose="020B0704020202020204" pitchFamily="34" charset="0"/>
          <a:ea typeface="+mn-ea"/>
          <a:cs typeface="Arial Bold" panose="020B0704020202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5" pos="3749">
          <p15:clr>
            <a:srgbClr val="F26B43"/>
          </p15:clr>
        </p15:guide>
        <p15:guide id="8" orient="horz" pos="2260">
          <p15:clr>
            <a:srgbClr val="F26B43"/>
          </p15:clr>
        </p15:guide>
        <p15:guide id="13" orient="horz" pos="1071" userDrawn="1">
          <p15:clr>
            <a:srgbClr val="F26B43"/>
          </p15:clr>
        </p15:guide>
        <p15:guide id="14" pos="506" userDrawn="1">
          <p15:clr>
            <a:srgbClr val="F26B43"/>
          </p15:clr>
        </p15:guide>
        <p15:guide id="15" pos="7174" userDrawn="1">
          <p15:clr>
            <a:srgbClr val="F26B43"/>
          </p15:clr>
        </p15:guide>
        <p15:guide id="16" pos="2615" userDrawn="1">
          <p15:clr>
            <a:srgbClr val="F26B43"/>
          </p15:clr>
        </p15:guide>
        <p15:guide id="17" orient="horz" pos="3861" userDrawn="1">
          <p15:clr>
            <a:srgbClr val="F26B43"/>
          </p15:clr>
        </p15:guide>
        <p15:guide id="18" pos="4891" userDrawn="1">
          <p15:clr>
            <a:srgbClr val="F26B43"/>
          </p15:clr>
        </p15:guide>
        <p15:guide id="19" pos="2789" userDrawn="1">
          <p15:clr>
            <a:srgbClr val="F26B43"/>
          </p15:clr>
        </p15:guide>
        <p15:guide id="20" pos="5065" userDrawn="1">
          <p15:clr>
            <a:srgbClr val="F26B43"/>
          </p15:clr>
        </p15:guide>
        <p15:guide id="21" pos="393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370483-807A-4B3F-D3D5-DFB16E44C83E}"/>
              </a:ext>
            </a:extLst>
          </p:cNvPr>
          <p:cNvSpPr>
            <a:spLocks noGrp="1"/>
          </p:cNvSpPr>
          <p:nvPr>
            <p:ph type="body" idx="1"/>
          </p:nvPr>
        </p:nvSpPr>
        <p:spPr>
          <a:xfrm>
            <a:off x="838200" y="2168800"/>
            <a:ext cx="10515600" cy="4182787"/>
          </a:xfrm>
          <a:prstGeom prst="rect">
            <a:avLst/>
          </a:prstGeom>
        </p:spPr>
        <p:txBody>
          <a:bodyPr vert="horz" lIns="0" tIns="0" rIns="0" bIns="0" rtlCol="0">
            <a:normAutofit/>
          </a:bodyPr>
          <a:lstStyle/>
          <a:p>
            <a:pPr lvl="0"/>
            <a:r>
              <a:rPr lang="en-GB" dirty="0"/>
              <a:t>Normal bullets</a:t>
            </a:r>
          </a:p>
          <a:p>
            <a:pPr lvl="1"/>
            <a:r>
              <a:rPr lang="en-GB" dirty="0"/>
              <a:t>Second level bullet</a:t>
            </a:r>
          </a:p>
          <a:p>
            <a:pPr lvl="2"/>
            <a:r>
              <a:rPr lang="en-GB" dirty="0"/>
              <a:t>Normal text</a:t>
            </a:r>
          </a:p>
          <a:p>
            <a:pPr lvl="3"/>
            <a:r>
              <a:rPr lang="en-GB" dirty="0"/>
              <a:t>Small bullets</a:t>
            </a:r>
          </a:p>
          <a:p>
            <a:pPr lvl="4"/>
            <a:r>
              <a:rPr lang="en-GB" dirty="0"/>
              <a:t>Small bullets</a:t>
            </a:r>
          </a:p>
          <a:p>
            <a:pPr lvl="5"/>
            <a:r>
              <a:rPr lang="en-GB" dirty="0"/>
              <a:t>Sub-title</a:t>
            </a:r>
          </a:p>
          <a:p>
            <a:pPr lvl="6"/>
            <a:r>
              <a:rPr lang="en-GB" dirty="0"/>
              <a:t>Small title</a:t>
            </a:r>
          </a:p>
        </p:txBody>
      </p:sp>
      <p:sp>
        <p:nvSpPr>
          <p:cNvPr id="2" name="Title Placeholder 1">
            <a:extLst>
              <a:ext uri="{FF2B5EF4-FFF2-40B4-BE49-F238E27FC236}">
                <a16:creationId xmlns:a16="http://schemas.microsoft.com/office/drawing/2014/main" id="{6A06C302-4415-4BE4-612F-2E85F0C3B46A}"/>
              </a:ext>
            </a:extLst>
          </p:cNvPr>
          <p:cNvSpPr>
            <a:spLocks noGrp="1"/>
          </p:cNvSpPr>
          <p:nvPr>
            <p:ph type="title"/>
          </p:nvPr>
        </p:nvSpPr>
        <p:spPr>
          <a:xfrm>
            <a:off x="822324" y="1322039"/>
            <a:ext cx="10531475" cy="470430"/>
          </a:xfrm>
          <a:prstGeom prst="rect">
            <a:avLst/>
          </a:prstGeom>
        </p:spPr>
        <p:txBody>
          <a:bodyPr vert="horz" lIns="0" tIns="0" rIns="0" bIns="0" rtlCol="0" anchor="b" anchorCtr="0">
            <a:noAutofit/>
          </a:bodyPr>
          <a:lstStyle/>
          <a:p>
            <a:r>
              <a:rPr lang="en-GB" dirty="0"/>
              <a:t>Click to add title </a:t>
            </a:r>
          </a:p>
        </p:txBody>
      </p:sp>
    </p:spTree>
    <p:extLst>
      <p:ext uri="{BB962C8B-B14F-4D97-AF65-F5344CB8AC3E}">
        <p14:creationId xmlns:p14="http://schemas.microsoft.com/office/powerpoint/2010/main" val="2062430656"/>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 id="2147484039" r:id="rId15"/>
    <p:sldLayoutId id="2147484040" r:id="rId16"/>
    <p:sldLayoutId id="2147484041" r:id="rId17"/>
    <p:sldLayoutId id="2147484042" r:id="rId18"/>
    <p:sldLayoutId id="2147484043" r:id="rId19"/>
    <p:sldLayoutId id="2147484044" r:id="rId20"/>
    <p:sldLayoutId id="2147484089" r:id="rId21"/>
    <p:sldLayoutId id="2147484046" r:id="rId22"/>
    <p:sldLayoutId id="2147484047" r:id="rId23"/>
    <p:sldLayoutId id="2147484048" r:id="rId24"/>
    <p:sldLayoutId id="2147484049" r:id="rId25"/>
    <p:sldLayoutId id="2147484050" r:id="rId26"/>
    <p:sldLayoutId id="2147484051" r:id="rId27"/>
    <p:sldLayoutId id="2147484052" r:id="rId28"/>
    <p:sldLayoutId id="2147484053" r:id="rId29"/>
    <p:sldLayoutId id="2147484054" r:id="rId30"/>
    <p:sldLayoutId id="2147484055" r:id="rId31"/>
    <p:sldLayoutId id="2147484056" r:id="rId32"/>
    <p:sldLayoutId id="2147484057" r:id="rId33"/>
    <p:sldLayoutId id="2147484058" r:id="rId34"/>
    <p:sldLayoutId id="2147484059" r:id="rId35"/>
    <p:sldLayoutId id="2147484060" r:id="rId36"/>
    <p:sldLayoutId id="2147484061" r:id="rId37"/>
    <p:sldLayoutId id="2147484062" r:id="rId38"/>
    <p:sldLayoutId id="2147484063" r:id="rId39"/>
    <p:sldLayoutId id="2147484064" r:id="rId40"/>
    <p:sldLayoutId id="2147484065" r:id="rId41"/>
    <p:sldLayoutId id="2147484066" r:id="rId42"/>
    <p:sldLayoutId id="2147484067" r:id="rId43"/>
    <p:sldLayoutId id="2147484068" r:id="rId44"/>
    <p:sldLayoutId id="2147484069" r:id="rId45"/>
    <p:sldLayoutId id="2147484070" r:id="rId46"/>
    <p:sldLayoutId id="2147484071" r:id="rId47"/>
    <p:sldLayoutId id="2147484072" r:id="rId48"/>
    <p:sldLayoutId id="2147484073" r:id="rId49"/>
    <p:sldLayoutId id="2147484074" r:id="rId50"/>
    <p:sldLayoutId id="2147484075" r:id="rId51"/>
    <p:sldLayoutId id="2147484076" r:id="rId52"/>
    <p:sldLayoutId id="2147484077" r:id="rId53"/>
    <p:sldLayoutId id="2147484078" r:id="rId54"/>
    <p:sldLayoutId id="2147484079" r:id="rId55"/>
    <p:sldLayoutId id="2147484080" r:id="rId56"/>
    <p:sldLayoutId id="2147484081" r:id="rId57"/>
    <p:sldLayoutId id="2147484082" r:id="rId58"/>
    <p:sldLayoutId id="2147484083" r:id="rId59"/>
    <p:sldLayoutId id="2147484084" r:id="rId60"/>
    <p:sldLayoutId id="2147484085" r:id="rId61"/>
    <p:sldLayoutId id="2147484086" r:id="rId62"/>
    <p:sldLayoutId id="2147484087" r:id="rId63"/>
    <p:sldLayoutId id="2147484088" r:id="rId64"/>
  </p:sldLayoutIdLst>
  <p:txStyles>
    <p:titleStyle>
      <a:lvl1pPr algn="l" defTabSz="914400" rtl="0" eaLnBrk="1" latinLnBrk="0" hangingPunct="1">
        <a:lnSpc>
          <a:spcPts val="3600"/>
        </a:lnSpc>
        <a:spcBef>
          <a:spcPts val="600"/>
        </a:spcBef>
        <a:spcAft>
          <a:spcPts val="600"/>
        </a:spcAft>
        <a:buNone/>
        <a:defRPr sz="3300" b="0" kern="1200">
          <a:solidFill>
            <a:schemeClr val="tx1"/>
          </a:solidFill>
          <a:latin typeface="Times New Roman Bold" panose="02020803070505020304" pitchFamily="18" charset="0"/>
          <a:ea typeface="+mj-ea"/>
          <a:cs typeface="Times New Roman Bold" panose="02020803070505020304" pitchFamily="18" charset="0"/>
        </a:defRPr>
      </a:lvl1pPr>
    </p:titleStyle>
    <p:bodyStyle>
      <a:lvl1pPr marL="268288" indent="-268288" algn="l" defTabSz="914400" rtl="0" eaLnBrk="1" latinLnBrk="0" hangingPunct="1">
        <a:lnSpc>
          <a:spcPts val="2300"/>
        </a:lnSpc>
        <a:spcBef>
          <a:spcPts val="1200"/>
        </a:spcBef>
        <a:spcAft>
          <a:spcPts val="900"/>
        </a:spcAft>
        <a:buFont typeface="Arial" panose="020B0604020202020204" pitchFamily="34" charset="0"/>
        <a:buChar char="•"/>
        <a:defRPr sz="1800" b="0" kern="1200">
          <a:solidFill>
            <a:schemeClr val="tx1"/>
          </a:solidFill>
          <a:latin typeface="+mn-lt"/>
          <a:ea typeface="+mn-ea"/>
          <a:cs typeface="+mn-cs"/>
        </a:defRPr>
      </a:lvl1pPr>
      <a:lvl2pPr marL="628650" indent="-271463" algn="l" defTabSz="914400" rtl="0" eaLnBrk="1" latinLnBrk="0" hangingPunct="1">
        <a:lnSpc>
          <a:spcPct val="110000"/>
        </a:lnSpc>
        <a:spcBef>
          <a:spcPts val="300"/>
        </a:spcBef>
        <a:spcAft>
          <a:spcPts val="600"/>
        </a:spcAft>
        <a:buFont typeface="Courier New" panose="02070309020205020404" pitchFamily="49" charset="0"/>
        <a:buChar char="o"/>
        <a:defRPr lang="en-GB" sz="1500" b="0" kern="1200" dirty="0" smtClean="0">
          <a:solidFill>
            <a:schemeClr val="tx1"/>
          </a:solidFill>
          <a:latin typeface="+mn-lt"/>
          <a:ea typeface="+mn-ea"/>
          <a:cs typeface="+mn-cs"/>
        </a:defRPr>
      </a:lvl2pPr>
      <a:lvl3pPr marL="0" indent="0" algn="l" defTabSz="914400" rtl="0" eaLnBrk="1" latinLnBrk="0" hangingPunct="1">
        <a:lnSpc>
          <a:spcPts val="2300"/>
        </a:lnSpc>
        <a:spcBef>
          <a:spcPts val="600"/>
        </a:spcBef>
        <a:spcAft>
          <a:spcPts val="600"/>
        </a:spcAft>
        <a:buFont typeface="Arial" panose="020B0604020202020204" pitchFamily="34" charset="0"/>
        <a:buNone/>
        <a:defRPr sz="1800" b="0" kern="1200">
          <a:solidFill>
            <a:schemeClr val="tx1"/>
          </a:solidFill>
          <a:latin typeface="+mj-lt"/>
          <a:ea typeface="+mn-ea"/>
          <a:cs typeface="+mn-cs"/>
        </a:defRPr>
      </a:lvl3pPr>
      <a:lvl4pPr marL="285750" indent="-285750" algn="l" defTabSz="914400" rtl="0" eaLnBrk="1" latinLnBrk="0" hangingPunct="1">
        <a:lnSpc>
          <a:spcPts val="2100"/>
        </a:lnSpc>
        <a:spcBef>
          <a:spcPts val="300"/>
        </a:spcBef>
        <a:spcAft>
          <a:spcPts val="600"/>
        </a:spcAft>
        <a:buFont typeface="Arial" panose="020B0604020202020204" pitchFamily="34" charset="0"/>
        <a:buChar char="•"/>
        <a:defRPr lang="en-GB" sz="1500" i="0" kern="1200" dirty="0" smtClean="0">
          <a:solidFill>
            <a:schemeClr val="tx1"/>
          </a:solidFill>
          <a:latin typeface="+mn-lt"/>
          <a:ea typeface="+mn-ea"/>
          <a:cs typeface="+mn-cs"/>
        </a:defRPr>
      </a:lvl4pPr>
      <a:lvl5pPr marL="0" indent="0" algn="l" defTabSz="914400" rtl="0" eaLnBrk="1" latinLnBrk="0" hangingPunct="1">
        <a:lnSpc>
          <a:spcPts val="2100"/>
        </a:lnSpc>
        <a:spcBef>
          <a:spcPts val="400"/>
        </a:spcBef>
        <a:spcAft>
          <a:spcPts val="600"/>
        </a:spcAft>
        <a:buFont typeface="Arial" panose="020B0604020202020204" pitchFamily="34" charset="0"/>
        <a:buNone/>
        <a:defRPr lang="en-GB" sz="1500" kern="1200" dirty="0" smtClean="0">
          <a:solidFill>
            <a:schemeClr val="tx1"/>
          </a:solidFill>
          <a:latin typeface="+mn-lt"/>
          <a:ea typeface="+mn-ea"/>
          <a:cs typeface="+mn-cs"/>
        </a:defRPr>
      </a:lvl5pPr>
      <a:lvl6pPr marL="0" indent="0" algn="l" defTabSz="914400" rtl="0" eaLnBrk="1" latinLnBrk="0" hangingPunct="1">
        <a:lnSpc>
          <a:spcPts val="2500"/>
        </a:lnSpc>
        <a:spcBef>
          <a:spcPts val="2400"/>
        </a:spcBef>
        <a:spcAft>
          <a:spcPts val="600"/>
        </a:spcAft>
        <a:buFont typeface="Arial" panose="020B0604020202020204" pitchFamily="34" charset="0"/>
        <a:buNone/>
        <a:defRPr sz="2200" b="0" kern="1200">
          <a:solidFill>
            <a:schemeClr val="tx1"/>
          </a:solidFill>
          <a:latin typeface="Arial Bold" panose="020B0704020202020204" pitchFamily="34" charset="0"/>
          <a:ea typeface="+mn-ea"/>
          <a:cs typeface="Arial Bold" panose="020B0704020202020204" pitchFamily="34" charset="0"/>
        </a:defRPr>
      </a:lvl6pPr>
      <a:lvl7pPr marL="0" indent="0" algn="l" defTabSz="914400" rtl="0" eaLnBrk="1" latinLnBrk="0" hangingPunct="1">
        <a:lnSpc>
          <a:spcPct val="100000"/>
        </a:lnSpc>
        <a:spcBef>
          <a:spcPts val="1800"/>
        </a:spcBef>
        <a:spcAft>
          <a:spcPts val="600"/>
        </a:spcAft>
        <a:buFont typeface="Arial" panose="020B0604020202020204" pitchFamily="34" charset="0"/>
        <a:buNone/>
        <a:defRPr sz="1400" b="0" kern="1200" cap="all" spc="50" baseline="0">
          <a:solidFill>
            <a:schemeClr val="tx1"/>
          </a:solidFill>
          <a:latin typeface="Arial Bold" panose="020B0704020202020204" pitchFamily="34" charset="0"/>
          <a:ea typeface="+mn-ea"/>
          <a:cs typeface="Arial Bold" panose="020B0704020202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orient="horz" pos="1071" userDrawn="1">
          <p15:clr>
            <a:srgbClr val="F26B43"/>
          </p15:clr>
        </p15:guide>
        <p15:guide id="17" pos="3840" userDrawn="1">
          <p15:clr>
            <a:srgbClr val="F26B43"/>
          </p15:clr>
        </p15:guide>
        <p15:guide id="18" pos="513" userDrawn="1">
          <p15:clr>
            <a:srgbClr val="F26B43"/>
          </p15:clr>
        </p15:guide>
        <p15:guide id="19" pos="7160" userDrawn="1">
          <p15:clr>
            <a:srgbClr val="F26B43"/>
          </p15:clr>
        </p15:guide>
        <p15:guide id="20" pos="3749" userDrawn="1">
          <p15:clr>
            <a:srgbClr val="F26B43"/>
          </p15:clr>
        </p15:guide>
        <p15:guide id="21" pos="2661" userDrawn="1">
          <p15:clr>
            <a:srgbClr val="F26B43"/>
          </p15:clr>
        </p15:guide>
        <p15:guide id="22" orient="horz" pos="4001" userDrawn="1">
          <p15:clr>
            <a:srgbClr val="F26B43"/>
          </p15:clr>
        </p15:guide>
        <p15:guide id="23" orient="horz" pos="2260" userDrawn="1">
          <p15:clr>
            <a:srgbClr val="F26B43"/>
          </p15:clr>
        </p15:guide>
        <p15:guide id="24" pos="2797" userDrawn="1">
          <p15:clr>
            <a:srgbClr val="F26B43"/>
          </p15:clr>
        </p15:guide>
        <p15:guide id="25" pos="3940" userDrawn="1">
          <p15:clr>
            <a:srgbClr val="F26B43"/>
          </p15:clr>
        </p15:guide>
        <p15:guide id="26" pos="5019" userDrawn="1">
          <p15:clr>
            <a:srgbClr val="F26B43"/>
          </p15:clr>
        </p15:guide>
        <p15:guide id="27" pos="4883" userDrawn="1">
          <p15:clr>
            <a:srgbClr val="F26B43"/>
          </p15:clr>
        </p15:guide>
        <p15:guide id="28" orient="horz" pos="3702" userDrawn="1">
          <p15:clr>
            <a:srgbClr val="F26B43"/>
          </p15:clr>
        </p15:guide>
        <p15:guide id="29" orient="horz" pos="3294" userDrawn="1">
          <p15:clr>
            <a:srgbClr val="F26B43"/>
          </p15:clr>
        </p15:guide>
        <p15:guide id="30" orient="horz" pos="358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6.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273F2-0434-762C-83EA-E59CC74ED8D9}"/>
              </a:ext>
            </a:extLst>
          </p:cNvPr>
          <p:cNvSpPr>
            <a:spLocks noGrp="1"/>
          </p:cNvSpPr>
          <p:nvPr>
            <p:ph type="ctrTitle"/>
          </p:nvPr>
        </p:nvSpPr>
        <p:spPr>
          <a:xfrm>
            <a:off x="806883" y="2032514"/>
            <a:ext cx="8708591" cy="3039358"/>
          </a:xfrm>
        </p:spPr>
        <p:txBody>
          <a:bodyPr/>
          <a:lstStyle/>
          <a:p>
            <a:r>
              <a:rPr lang="en-GB" dirty="0"/>
              <a:t>Equality Law in Practice: </a:t>
            </a:r>
            <a:r>
              <a:rPr lang="en-GB" sz="4400" dirty="0"/>
              <a:t>New Duties, New Risks, Next Steps</a:t>
            </a:r>
            <a:endParaRPr lang="en-GB" dirty="0"/>
          </a:p>
        </p:txBody>
      </p:sp>
      <p:sp>
        <p:nvSpPr>
          <p:cNvPr id="3" name="Subtitle 2">
            <a:extLst>
              <a:ext uri="{FF2B5EF4-FFF2-40B4-BE49-F238E27FC236}">
                <a16:creationId xmlns:a16="http://schemas.microsoft.com/office/drawing/2014/main" id="{E2EBD30D-ED7C-E4FC-922C-E91B7A3FE900}"/>
              </a:ext>
            </a:extLst>
          </p:cNvPr>
          <p:cNvSpPr>
            <a:spLocks noGrp="1"/>
          </p:cNvSpPr>
          <p:nvPr>
            <p:ph type="subTitle" idx="1"/>
          </p:nvPr>
        </p:nvSpPr>
        <p:spPr>
          <a:xfrm>
            <a:off x="815414" y="5314507"/>
            <a:ext cx="10551086" cy="589947"/>
          </a:xfrm>
        </p:spPr>
        <p:txBody>
          <a:bodyPr/>
          <a:lstStyle/>
          <a:p>
            <a:r>
              <a:rPr lang="en-GB" dirty="0"/>
              <a:t>Claire Scott – Partner, Employment</a:t>
            </a:r>
          </a:p>
          <a:p>
            <a:pPr marL="0" marR="0" lvl="0" indent="0" algn="l" defTabSz="1219169" rtl="0" eaLnBrk="1" fontAlgn="auto" latinLnBrk="0" hangingPunct="1">
              <a:lnSpc>
                <a:spcPts val="3500"/>
              </a:lnSpc>
              <a:spcBef>
                <a:spcPts val="0"/>
              </a:spcBef>
              <a:spcAft>
                <a:spcPts val="0"/>
              </a:spcAft>
              <a:buClr>
                <a:srgbClr val="007C85"/>
              </a:buClr>
              <a:buSzTx/>
              <a:buFont typeface="Arial" pitchFamily="34" charset="0"/>
              <a:buNone/>
              <a:tabLst/>
              <a:defRPr/>
            </a:pPr>
            <a:r>
              <a:rPr kumimoji="0" lang="en-GB" sz="23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Lisa Byars – Partner, Employment</a:t>
            </a:r>
          </a:p>
        </p:txBody>
      </p:sp>
      <p:sp>
        <p:nvSpPr>
          <p:cNvPr id="4" name="Text Placeholder 3">
            <a:extLst>
              <a:ext uri="{FF2B5EF4-FFF2-40B4-BE49-F238E27FC236}">
                <a16:creationId xmlns:a16="http://schemas.microsoft.com/office/drawing/2014/main" id="{7437F488-75A6-2D3B-28C3-4760255D8FA1}"/>
              </a:ext>
            </a:extLst>
          </p:cNvPr>
          <p:cNvSpPr>
            <a:spLocks noGrp="1"/>
          </p:cNvSpPr>
          <p:nvPr>
            <p:ph type="body" sz="quarter" idx="13"/>
          </p:nvPr>
        </p:nvSpPr>
        <p:spPr/>
        <p:txBody>
          <a:bodyPr/>
          <a:lstStyle/>
          <a:p>
            <a:r>
              <a:rPr lang="en-GB" dirty="0"/>
              <a:t>5 November 2026</a:t>
            </a:r>
          </a:p>
        </p:txBody>
      </p:sp>
    </p:spTree>
    <p:extLst>
      <p:ext uri="{BB962C8B-B14F-4D97-AF65-F5344CB8AC3E}">
        <p14:creationId xmlns:p14="http://schemas.microsoft.com/office/powerpoint/2010/main" val="1792312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D22B9F-018E-2C8C-8A49-41E8D9DF7556}"/>
              </a:ext>
            </a:extLst>
          </p:cNvPr>
          <p:cNvSpPr>
            <a:spLocks noGrp="1"/>
          </p:cNvSpPr>
          <p:nvPr>
            <p:ph type="title"/>
          </p:nvPr>
        </p:nvSpPr>
        <p:spPr>
          <a:xfrm>
            <a:off x="822324" y="1710073"/>
            <a:ext cx="3328989" cy="3501656"/>
          </a:xfrm>
        </p:spPr>
        <p:txBody>
          <a:bodyPr/>
          <a:lstStyle/>
          <a:p>
            <a:r>
              <a:rPr lang="en-GB" dirty="0"/>
              <a:t>Agenda</a:t>
            </a:r>
          </a:p>
        </p:txBody>
      </p:sp>
      <p:graphicFrame>
        <p:nvGraphicFramePr>
          <p:cNvPr id="4" name="Table 3">
            <a:extLst>
              <a:ext uri="{FF2B5EF4-FFF2-40B4-BE49-F238E27FC236}">
                <a16:creationId xmlns:a16="http://schemas.microsoft.com/office/drawing/2014/main" id="{5842C704-81D9-33F7-3C98-AAFBB33D9009}"/>
              </a:ext>
            </a:extLst>
          </p:cNvPr>
          <p:cNvGraphicFramePr>
            <a:graphicFrameLocks noGrp="1"/>
          </p:cNvGraphicFramePr>
          <p:nvPr>
            <p:extLst>
              <p:ext uri="{D42A27DB-BD31-4B8C-83A1-F6EECF244321}">
                <p14:modId xmlns:p14="http://schemas.microsoft.com/office/powerpoint/2010/main" val="3105693193"/>
              </p:ext>
              <p:ext uri="{E7BDC344-281C-4309-B0C6-D0EE65EED2A8}">
                <p202:designPr xmlns:p202="http://schemas.microsoft.com/office/powerpoint/2020/02/main">
                  <p202:designTagLst>
                    <p202:designTag name="ARCH:1:CLS" val="StackedSequentialRowTable"/>
                  </p202:designTagLst>
                </p202:designPr>
              </p:ext>
            </p:extLst>
          </p:nvPr>
        </p:nvGraphicFramePr>
        <p:xfrm>
          <a:off x="4435307" y="1700463"/>
          <a:ext cx="6937375" cy="5174280"/>
        </p:xfrm>
        <a:graphic>
          <a:graphicData uri="http://schemas.openxmlformats.org/drawingml/2006/table">
            <a:tbl>
              <a:tblPr bandRow="1">
                <a:noFill/>
                <a:tableStyleId>{5C22544A-7EE6-4342-B048-85BDC9FD1C3A}</a:tableStyleId>
              </a:tblPr>
              <a:tblGrid>
                <a:gridCol w="1637563">
                  <a:extLst>
                    <a:ext uri="{9D8B030D-6E8A-4147-A177-3AD203B41FA5}">
                      <a16:colId xmlns:a16="http://schemas.microsoft.com/office/drawing/2014/main" val="412846524"/>
                    </a:ext>
                  </a:extLst>
                </a:gridCol>
                <a:gridCol w="5299812">
                  <a:extLst>
                    <a:ext uri="{9D8B030D-6E8A-4147-A177-3AD203B41FA5}">
                      <a16:colId xmlns:a16="http://schemas.microsoft.com/office/drawing/2014/main" val="966685229"/>
                    </a:ext>
                  </a:extLst>
                </a:gridCol>
              </a:tblGrid>
              <a:tr h="573060">
                <a:tc>
                  <a:txBody>
                    <a:bodyPr/>
                    <a:lstStyle/>
                    <a:p>
                      <a:pPr>
                        <a:buNone/>
                      </a:pPr>
                      <a:r>
                        <a:rPr lang="en-GB" sz="3300" b="1" cap="none" spc="0" dirty="0">
                          <a:solidFill>
                            <a:schemeClr val="bg2"/>
                          </a:solidFill>
                        </a:rPr>
                        <a:t>01</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noFill/>
                      <a:prstDash val="solid"/>
                    </a:lnT>
                    <a:lnB w="6350" cap="flat" cmpd="sng" algn="ctr">
                      <a:solidFill>
                        <a:schemeClr val="tx2"/>
                      </a:solidFill>
                      <a:prstDash val="solid"/>
                      <a:round/>
                      <a:headEnd type="none" w="med" len="med"/>
                      <a:tailEnd type="none" w="med" len="med"/>
                    </a:lnB>
                    <a:noFill/>
                  </a:tcPr>
                </a:tc>
                <a:tc>
                  <a:txBody>
                    <a:bodyPr/>
                    <a:lstStyle/>
                    <a:p>
                      <a:pPr lvl="0"/>
                      <a:r>
                        <a:rPr lang="en-GB" sz="2000" b="0" kern="1200" cap="none" spc="0" dirty="0">
                          <a:solidFill>
                            <a:schemeClr val="tx2"/>
                          </a:solidFill>
                          <a:latin typeface="+mn-lt"/>
                          <a:ea typeface="+mn-ea"/>
                          <a:cs typeface="+mn-cs"/>
                        </a:rPr>
                        <a:t>Harassment prevention</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noFill/>
                      <a:prstDash val="soli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8258641"/>
                  </a:ext>
                </a:extLst>
              </a:tr>
              <a:tr h="573060">
                <a:tc>
                  <a:txBody>
                    <a:bodyPr/>
                    <a:lstStyle/>
                    <a:p>
                      <a:pPr>
                        <a:buNone/>
                      </a:pPr>
                      <a:r>
                        <a:rPr lang="en-GB" sz="3300" b="1" cap="none" spc="0" dirty="0">
                          <a:solidFill>
                            <a:schemeClr val="bg2"/>
                          </a:solidFill>
                        </a:rPr>
                        <a:t>02</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kern="1200" cap="none" spc="0" dirty="0">
                          <a:solidFill>
                            <a:schemeClr val="tx2"/>
                          </a:solidFill>
                          <a:latin typeface="+mn-lt"/>
                          <a:ea typeface="+mn-ea"/>
                          <a:cs typeface="+mn-cs"/>
                        </a:rPr>
                        <a:t>New NDA exclusions</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733741683"/>
                  </a:ext>
                </a:extLst>
              </a:tr>
              <a:tr h="573060">
                <a:tc>
                  <a:txBody>
                    <a:bodyPr/>
                    <a:lstStyle/>
                    <a:p>
                      <a:pPr>
                        <a:buNone/>
                      </a:pPr>
                      <a:r>
                        <a:rPr lang="en-GB" sz="3300" b="1" cap="none" spc="0" dirty="0">
                          <a:solidFill>
                            <a:schemeClr val="bg2"/>
                          </a:solidFill>
                        </a:rPr>
                        <a:t>03</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kern="1200" cap="none" spc="0" dirty="0">
                          <a:solidFill>
                            <a:schemeClr val="tx2"/>
                          </a:solidFill>
                          <a:latin typeface="+mn-lt"/>
                          <a:ea typeface="+mn-ea"/>
                          <a:cs typeface="+mn-cs"/>
                        </a:rPr>
                        <a:t>New mandatory pay gap reporting</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211182773"/>
                  </a:ext>
                </a:extLst>
              </a:tr>
              <a:tr h="573060">
                <a:tc>
                  <a:txBody>
                    <a:bodyPr/>
                    <a:lstStyle/>
                    <a:p>
                      <a:pPr>
                        <a:buNone/>
                      </a:pPr>
                      <a:r>
                        <a:rPr lang="en-GB" sz="3300" b="1" cap="none" spc="0" dirty="0">
                          <a:solidFill>
                            <a:schemeClr val="bg2"/>
                          </a:solidFill>
                        </a:rPr>
                        <a:t>04</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kern="1200" cap="none" spc="0" dirty="0">
                          <a:solidFill>
                            <a:schemeClr val="tx2"/>
                          </a:solidFill>
                          <a:latin typeface="+mn-lt"/>
                          <a:ea typeface="+mn-ea"/>
                          <a:cs typeface="+mn-cs"/>
                        </a:rPr>
                        <a:t>Equality Action Plans</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69725706"/>
                  </a:ext>
                </a:extLst>
              </a:tr>
              <a:tr h="573060">
                <a:tc>
                  <a:txBody>
                    <a:bodyPr/>
                    <a:lstStyle/>
                    <a:p>
                      <a:pPr>
                        <a:buNone/>
                      </a:pPr>
                      <a:r>
                        <a:rPr lang="en-GB" sz="3300" b="1" cap="none" spc="0" dirty="0">
                          <a:solidFill>
                            <a:schemeClr val="bg2"/>
                          </a:solidFill>
                        </a:rPr>
                        <a:t>05</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kern="1200" cap="none" spc="0" dirty="0">
                          <a:solidFill>
                            <a:schemeClr val="tx2"/>
                          </a:solidFill>
                          <a:latin typeface="+mn-lt"/>
                          <a:ea typeface="+mn-ea"/>
                          <a:cs typeface="+mn-cs"/>
                        </a:rPr>
                        <a:t>Bereavement leave</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214666577"/>
                  </a:ext>
                </a:extLst>
              </a:tr>
              <a:tr h="573060">
                <a:tc>
                  <a:txBody>
                    <a:bodyPr/>
                    <a:lstStyle/>
                    <a:p>
                      <a:pPr>
                        <a:buNone/>
                      </a:pPr>
                      <a:r>
                        <a:rPr lang="en-GB" sz="3300" b="1" cap="none" spc="0" dirty="0">
                          <a:solidFill>
                            <a:schemeClr val="bg2"/>
                          </a:solidFill>
                        </a:rPr>
                        <a:t>06</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kern="1200" cap="none" spc="0" dirty="0">
                          <a:solidFill>
                            <a:schemeClr val="tx2"/>
                          </a:solidFill>
                          <a:latin typeface="+mn-lt"/>
                          <a:ea typeface="+mn-ea"/>
                          <a:cs typeface="+mn-cs"/>
                        </a:rPr>
                        <a:t>Enhanced dismissal protection</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366966439"/>
                  </a:ext>
                </a:extLst>
              </a:tr>
              <a:tr h="573060">
                <a:tc>
                  <a:txBody>
                    <a:bodyPr/>
                    <a:lstStyle/>
                    <a:p>
                      <a:pPr>
                        <a:buNone/>
                      </a:pPr>
                      <a:r>
                        <a:rPr lang="en-GB" sz="3300" b="1" cap="none" spc="0" dirty="0">
                          <a:solidFill>
                            <a:schemeClr val="bg2"/>
                          </a:solidFill>
                        </a:rPr>
                        <a:t>07</a:t>
                      </a: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kern="1200" cap="none" spc="0" dirty="0">
                          <a:solidFill>
                            <a:schemeClr val="tx2"/>
                          </a:solidFill>
                          <a:latin typeface="+mn-lt"/>
                          <a:ea typeface="+mn-ea"/>
                          <a:cs typeface="+mn-cs"/>
                        </a:rPr>
                        <a:t>Flexible working</a:t>
                      </a: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159314932"/>
                  </a:ext>
                </a:extLst>
              </a:tr>
              <a:tr h="573060">
                <a:tc>
                  <a:txBody>
                    <a:bodyPr/>
                    <a:lstStyle/>
                    <a:p>
                      <a:pPr>
                        <a:buNone/>
                      </a:pPr>
                      <a:endParaRPr lang="en-GB" sz="3300" b="1" cap="none" spc="0" dirty="0">
                        <a:solidFill>
                          <a:schemeClr val="bg2"/>
                        </a:solidFill>
                      </a:endParaRPr>
                    </a:p>
                  </a:txBody>
                  <a:tcPr marL="141446" marR="141446" marT="36000" marB="36000" anchor="ctr">
                    <a:lnL w="12700" cmpd="sng">
                      <a:noFill/>
                      <a:prstDash val="soli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0" kern="1200" cap="none" spc="0" dirty="0">
                        <a:solidFill>
                          <a:schemeClr val="tx2"/>
                        </a:solidFill>
                        <a:latin typeface="+mn-lt"/>
                        <a:ea typeface="+mn-ea"/>
                        <a:cs typeface="+mn-cs"/>
                      </a:endParaRPr>
                    </a:p>
                  </a:txBody>
                  <a:tcPr marL="141446" marR="141446" marT="36000" marB="36000" anchor="ctr">
                    <a:lnL w="6350" cap="flat" cmpd="sng" algn="ctr">
                      <a:noFill/>
                      <a:prstDash val="solid"/>
                      <a:round/>
                      <a:headEnd type="none" w="med" len="med"/>
                      <a:tailEnd type="none" w="med" len="med"/>
                    </a:lnL>
                    <a:lnR w="12700" cmpd="sng">
                      <a:noFill/>
                      <a:prstDash val="solid"/>
                    </a:lnR>
                    <a:lnT w="6350" cap="flat" cmpd="sng" algn="ctr">
                      <a:solidFill>
                        <a:schemeClr val="tx2"/>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7751873"/>
                  </a:ext>
                </a:extLst>
              </a:tr>
              <a:tr h="573060">
                <a:tc>
                  <a:txBody>
                    <a:bodyPr/>
                    <a:lstStyle/>
                    <a:p>
                      <a:pPr>
                        <a:buNone/>
                      </a:pPr>
                      <a:endParaRPr lang="en-GB" sz="3300" b="1" cap="none" spc="0" dirty="0">
                        <a:solidFill>
                          <a:schemeClr val="tx2"/>
                        </a:solidFill>
                      </a:endParaRPr>
                    </a:p>
                  </a:txBody>
                  <a:tcPr marL="141446" marR="141446" marT="36000" marB="36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noFill/>
                      <a:prstDash val="solid"/>
                    </a:lnB>
                    <a:noFill/>
                  </a:tcPr>
                </a:tc>
                <a:tc>
                  <a:txBody>
                    <a:bodyPr/>
                    <a:lstStyle/>
                    <a:p>
                      <a:pPr algn="l">
                        <a:buNone/>
                      </a:pPr>
                      <a:endParaRPr lang="en-US" sz="2100" b="0" cap="none" spc="0" dirty="0">
                        <a:solidFill>
                          <a:schemeClr val="tx2"/>
                        </a:solidFill>
                      </a:endParaRPr>
                    </a:p>
                  </a:txBody>
                  <a:tcPr marL="141446" marR="141446" marT="36000" marB="36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noFill/>
                      <a:prstDash val="solid"/>
                    </a:lnB>
                    <a:noFill/>
                  </a:tcPr>
                </a:tc>
                <a:extLst>
                  <a:ext uri="{0D108BD9-81ED-4DB2-BD59-A6C34878D82A}">
                    <a16:rowId xmlns:a16="http://schemas.microsoft.com/office/drawing/2014/main" val="686847692"/>
                  </a:ext>
                </a:extLst>
              </a:tr>
            </a:tbl>
          </a:graphicData>
        </a:graphic>
      </p:graphicFrame>
    </p:spTree>
    <p:extLst>
      <p:ext uri="{BB962C8B-B14F-4D97-AF65-F5344CB8AC3E}">
        <p14:creationId xmlns:p14="http://schemas.microsoft.com/office/powerpoint/2010/main" val="48230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7E5EC-815E-3927-DC04-50D879853C2D}"/>
              </a:ext>
            </a:extLst>
          </p:cNvPr>
          <p:cNvSpPr>
            <a:spLocks noGrp="1"/>
          </p:cNvSpPr>
          <p:nvPr>
            <p:ph type="body" sz="quarter" idx="10"/>
          </p:nvPr>
        </p:nvSpPr>
        <p:spPr/>
        <p:txBody>
          <a:bodyPr/>
          <a:lstStyle/>
          <a:p>
            <a:r>
              <a:rPr lang="en-GB"/>
              <a:t>Harassment prevention</a:t>
            </a:r>
            <a:endParaRPr lang="en-GB" dirty="0"/>
          </a:p>
        </p:txBody>
      </p:sp>
      <p:sp>
        <p:nvSpPr>
          <p:cNvPr id="5" name="Text Placeholder 4">
            <a:extLst>
              <a:ext uri="{FF2B5EF4-FFF2-40B4-BE49-F238E27FC236}">
                <a16:creationId xmlns:a16="http://schemas.microsoft.com/office/drawing/2014/main" id="{D3EEA6ED-EA6A-DB56-7818-DBE3283E5EBB}"/>
              </a:ext>
            </a:extLst>
          </p:cNvPr>
          <p:cNvSpPr>
            <a:spLocks noGrp="1"/>
          </p:cNvSpPr>
          <p:nvPr>
            <p:ph type="body" sz="quarter" idx="13"/>
          </p:nvPr>
        </p:nvSpPr>
        <p:spPr/>
        <p:txBody>
          <a:bodyPr/>
          <a:lstStyle/>
          <a:p>
            <a:r>
              <a:rPr lang="en-GB"/>
              <a:t>01</a:t>
            </a:r>
            <a:endParaRPr lang="en-GB" dirty="0"/>
          </a:p>
        </p:txBody>
      </p:sp>
    </p:spTree>
    <p:extLst>
      <p:ext uri="{BB962C8B-B14F-4D97-AF65-F5344CB8AC3E}">
        <p14:creationId xmlns:p14="http://schemas.microsoft.com/office/powerpoint/2010/main" val="505509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E027D7-967B-2588-7102-0CF8B26994E3}"/>
              </a:ext>
            </a:extLst>
          </p:cNvPr>
          <p:cNvSpPr>
            <a:spLocks noGrp="1"/>
          </p:cNvSpPr>
          <p:nvPr>
            <p:ph type="title"/>
          </p:nvPr>
        </p:nvSpPr>
        <p:spPr/>
        <p:txBody>
          <a:bodyPr/>
          <a:lstStyle/>
          <a:p>
            <a:r>
              <a:rPr lang="en-GB" dirty="0"/>
              <a:t>What has changed?</a:t>
            </a:r>
          </a:p>
        </p:txBody>
      </p:sp>
      <p:sp>
        <p:nvSpPr>
          <p:cNvPr id="3" name="Text Placeholder 2">
            <a:extLst>
              <a:ext uri="{FF2B5EF4-FFF2-40B4-BE49-F238E27FC236}">
                <a16:creationId xmlns:a16="http://schemas.microsoft.com/office/drawing/2014/main" id="{D15E3C11-D12A-C7A8-E2D6-67EAAAF785D4}"/>
              </a:ext>
            </a:extLst>
          </p:cNvPr>
          <p:cNvSpPr>
            <a:spLocks noGrp="1"/>
          </p:cNvSpPr>
          <p:nvPr>
            <p:ph type="body" sz="quarter" idx="10"/>
          </p:nvPr>
        </p:nvSpPr>
        <p:spPr/>
        <p:txBody>
          <a:bodyPr/>
          <a:lstStyle/>
          <a:p>
            <a:r>
              <a:rPr lang="en-GB" dirty="0"/>
              <a:t>Disclosure of sexual harassment included under whistleblowing protections (6 April 2026)</a:t>
            </a:r>
          </a:p>
          <a:p>
            <a:r>
              <a:rPr lang="en-GB" dirty="0"/>
              <a:t>‘All’ reasonable steps to prevent sexual harassment (30 October 2026)</a:t>
            </a:r>
          </a:p>
          <a:p>
            <a:r>
              <a:rPr lang="en-GB" dirty="0"/>
              <a:t>Protection from third-party harassment (30 October 2026)</a:t>
            </a:r>
          </a:p>
          <a:p>
            <a:r>
              <a:rPr lang="en-GB" dirty="0"/>
              <a:t>Government may specify in regulations what are to be regarded as reasonable steps to prevent sexual harassment after consultation (2027/8).</a:t>
            </a:r>
          </a:p>
        </p:txBody>
      </p:sp>
    </p:spTree>
    <p:extLst>
      <p:ext uri="{BB962C8B-B14F-4D97-AF65-F5344CB8AC3E}">
        <p14:creationId xmlns:p14="http://schemas.microsoft.com/office/powerpoint/2010/main" val="318185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81AE-3556-070C-BC1A-76F1973DBEE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158A53-33FF-9607-5E41-919BABE7A733}"/>
              </a:ext>
            </a:extLst>
          </p:cNvPr>
          <p:cNvSpPr>
            <a:spLocks noGrp="1"/>
          </p:cNvSpPr>
          <p:nvPr>
            <p:ph type="title"/>
          </p:nvPr>
        </p:nvSpPr>
        <p:spPr/>
        <p:txBody>
          <a:bodyPr>
            <a:normAutofit/>
          </a:bodyPr>
          <a:lstStyle/>
          <a:p>
            <a:r>
              <a:rPr lang="en-GB" dirty="0"/>
              <a:t>What does prevention look like?</a:t>
            </a:r>
          </a:p>
        </p:txBody>
      </p:sp>
      <p:sp>
        <p:nvSpPr>
          <p:cNvPr id="3" name="Text Placeholder 2">
            <a:extLst>
              <a:ext uri="{FF2B5EF4-FFF2-40B4-BE49-F238E27FC236}">
                <a16:creationId xmlns:a16="http://schemas.microsoft.com/office/drawing/2014/main" id="{D8C595C9-6E66-C8D9-F21E-5FC9C027B6C2}"/>
              </a:ext>
            </a:extLst>
          </p:cNvPr>
          <p:cNvSpPr>
            <a:spLocks noGrp="1"/>
          </p:cNvSpPr>
          <p:nvPr>
            <p:ph type="body" sz="quarter" idx="12"/>
          </p:nvPr>
        </p:nvSpPr>
        <p:spPr/>
        <p:txBody>
          <a:bodyPr/>
          <a:lstStyle/>
          <a:p>
            <a:r>
              <a:rPr lang="en-GB" dirty="0"/>
              <a:t>Risk assessments</a:t>
            </a:r>
          </a:p>
          <a:p>
            <a:r>
              <a:rPr lang="en-GB" dirty="0"/>
              <a:t>Policies</a:t>
            </a:r>
          </a:p>
          <a:p>
            <a:r>
              <a:rPr lang="en-GB" dirty="0"/>
              <a:t>Training and awareness</a:t>
            </a:r>
          </a:p>
          <a:p>
            <a:r>
              <a:rPr lang="en-GB" dirty="0"/>
              <a:t>Reporting procedures</a:t>
            </a:r>
          </a:p>
          <a:p>
            <a:r>
              <a:rPr lang="en-GB" dirty="0"/>
              <a:t>Review supply chain contracts and arrangements with third parties</a:t>
            </a:r>
          </a:p>
          <a:p>
            <a:r>
              <a:rPr lang="en-GB" dirty="0"/>
              <a:t>New – updated EHRC Guidance.</a:t>
            </a:r>
          </a:p>
        </p:txBody>
      </p:sp>
      <p:pic>
        <p:nvPicPr>
          <p:cNvPr id="9" name="Picture Placeholder 8">
            <a:extLst>
              <a:ext uri="{FF2B5EF4-FFF2-40B4-BE49-F238E27FC236}">
                <a16:creationId xmlns:a16="http://schemas.microsoft.com/office/drawing/2014/main" id="{D0DEA35D-727A-F903-EF0D-7A90FB03746C}"/>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brightnessContrast bright="3000" contrast="30000"/>
                    </a14:imgEffect>
                  </a14:imgLayer>
                </a14:imgProps>
              </a:ext>
              <a:ext uri="{28A0092B-C50C-407E-A947-70E740481C1C}">
                <a14:useLocalDpi xmlns:a14="http://schemas.microsoft.com/office/drawing/2010/main" val="0"/>
              </a:ext>
            </a:extLst>
          </a:blip>
          <a:srcRect l="15876" r="15876"/>
          <a:stretch>
            <a:fillRect/>
          </a:stretch>
        </p:blipFill>
        <p:spPr>
          <a:prstGeom prst="rect">
            <a:avLst/>
          </a:prstGeom>
          <a:solidFill>
            <a:srgbClr val="EEEFF4"/>
          </a:solidFill>
        </p:spPr>
      </p:pic>
    </p:spTree>
    <p:extLst>
      <p:ext uri="{BB962C8B-B14F-4D97-AF65-F5344CB8AC3E}">
        <p14:creationId xmlns:p14="http://schemas.microsoft.com/office/powerpoint/2010/main" val="226773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8174A-79D1-FAB4-51E5-91FE4793C0F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1C6AABC-1B1B-3337-E7B3-E537861499E1}"/>
              </a:ext>
            </a:extLst>
          </p:cNvPr>
          <p:cNvSpPr>
            <a:spLocks noGrp="1"/>
          </p:cNvSpPr>
          <p:nvPr>
            <p:ph type="body" sz="quarter" idx="10"/>
          </p:nvPr>
        </p:nvSpPr>
        <p:spPr/>
        <p:txBody>
          <a:bodyPr/>
          <a:lstStyle/>
          <a:p>
            <a:r>
              <a:rPr lang="en-GB" dirty="0"/>
              <a:t>New NDA exclusions</a:t>
            </a:r>
          </a:p>
        </p:txBody>
      </p:sp>
      <p:sp>
        <p:nvSpPr>
          <p:cNvPr id="4" name="Text Placeholder 3">
            <a:extLst>
              <a:ext uri="{FF2B5EF4-FFF2-40B4-BE49-F238E27FC236}">
                <a16:creationId xmlns:a16="http://schemas.microsoft.com/office/drawing/2014/main" id="{FB388A63-C480-0233-4149-CBF7E0BA07C8}"/>
              </a:ext>
            </a:extLst>
          </p:cNvPr>
          <p:cNvSpPr>
            <a:spLocks noGrp="1"/>
          </p:cNvSpPr>
          <p:nvPr>
            <p:ph type="body" sz="quarter" idx="13"/>
          </p:nvPr>
        </p:nvSpPr>
        <p:spPr/>
        <p:txBody>
          <a:bodyPr/>
          <a:lstStyle/>
          <a:p>
            <a:r>
              <a:rPr lang="en-GB" dirty="0"/>
              <a:t>02</a:t>
            </a:r>
          </a:p>
        </p:txBody>
      </p:sp>
    </p:spTree>
    <p:extLst>
      <p:ext uri="{BB962C8B-B14F-4D97-AF65-F5344CB8AC3E}">
        <p14:creationId xmlns:p14="http://schemas.microsoft.com/office/powerpoint/2010/main" val="1991683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146B0-B420-E474-E6B4-D98798803358}"/>
              </a:ext>
            </a:extLst>
          </p:cNvPr>
          <p:cNvSpPr>
            <a:spLocks noGrp="1"/>
          </p:cNvSpPr>
          <p:nvPr>
            <p:ph type="title"/>
          </p:nvPr>
        </p:nvSpPr>
        <p:spPr/>
        <p:txBody>
          <a:bodyPr/>
          <a:lstStyle/>
          <a:p>
            <a:r>
              <a:rPr lang="en-GB" dirty="0"/>
              <a:t>What are the changes?</a:t>
            </a:r>
          </a:p>
        </p:txBody>
      </p:sp>
      <p:sp>
        <p:nvSpPr>
          <p:cNvPr id="3" name="Text Placeholder 2">
            <a:extLst>
              <a:ext uri="{FF2B5EF4-FFF2-40B4-BE49-F238E27FC236}">
                <a16:creationId xmlns:a16="http://schemas.microsoft.com/office/drawing/2014/main" id="{4EBB625B-82C3-7C02-F251-E37AE2A41021}"/>
              </a:ext>
            </a:extLst>
          </p:cNvPr>
          <p:cNvSpPr>
            <a:spLocks noGrp="1"/>
          </p:cNvSpPr>
          <p:nvPr>
            <p:ph type="body" sz="quarter" idx="10"/>
          </p:nvPr>
        </p:nvSpPr>
        <p:spPr/>
        <p:txBody>
          <a:bodyPr/>
          <a:lstStyle/>
          <a:p>
            <a:r>
              <a:rPr lang="en-GB" dirty="0"/>
              <a:t>NDAs will be void to the extent that they restrict disclosures about workplace harassment or discrimination</a:t>
            </a:r>
          </a:p>
          <a:p>
            <a:r>
              <a:rPr lang="en-GB" dirty="0"/>
              <a:t>Protection also covers disclosures about the employer’s response, including failures to investigate or retaliation</a:t>
            </a:r>
          </a:p>
          <a:p>
            <a:r>
              <a:rPr lang="en-GB" dirty="0"/>
              <a:t>Commercial confidentiality, trade secrets and other legitimate business information remain protected</a:t>
            </a:r>
          </a:p>
          <a:p>
            <a:r>
              <a:rPr lang="en-GB" dirty="0"/>
              <a:t>No confirmed commencement date but changes are expected in 2027.</a:t>
            </a:r>
          </a:p>
        </p:txBody>
      </p:sp>
    </p:spTree>
    <p:extLst>
      <p:ext uri="{BB962C8B-B14F-4D97-AF65-F5344CB8AC3E}">
        <p14:creationId xmlns:p14="http://schemas.microsoft.com/office/powerpoint/2010/main" val="2317145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37199AA-E7AA-2E74-E2D6-10E1C1A3E7E4}"/>
              </a:ext>
            </a:extLst>
          </p:cNvPr>
          <p:cNvSpPr>
            <a:spLocks noGrp="1"/>
          </p:cNvSpPr>
          <p:nvPr>
            <p:ph type="body" sz="quarter" idx="10"/>
          </p:nvPr>
        </p:nvSpPr>
        <p:spPr/>
        <p:txBody>
          <a:bodyPr/>
          <a:lstStyle/>
          <a:p>
            <a:r>
              <a:rPr lang="en-GB" dirty="0"/>
              <a:t>Reduced certainty around settlements</a:t>
            </a:r>
          </a:p>
        </p:txBody>
      </p:sp>
      <p:sp>
        <p:nvSpPr>
          <p:cNvPr id="2" name="Title 1">
            <a:extLst>
              <a:ext uri="{FF2B5EF4-FFF2-40B4-BE49-F238E27FC236}">
                <a16:creationId xmlns:a16="http://schemas.microsoft.com/office/drawing/2014/main" id="{EC0AB9BF-C22C-55F8-A855-3766F7F10EF3}"/>
              </a:ext>
            </a:extLst>
          </p:cNvPr>
          <p:cNvSpPr>
            <a:spLocks noGrp="1"/>
          </p:cNvSpPr>
          <p:nvPr>
            <p:ph type="title"/>
          </p:nvPr>
        </p:nvSpPr>
        <p:spPr/>
        <p:txBody>
          <a:bodyPr/>
          <a:lstStyle/>
          <a:p>
            <a:r>
              <a:rPr lang="en-GB" dirty="0"/>
              <a:t>Practical implications</a:t>
            </a:r>
            <a:endParaRPr lang="en-GB" dirty="0">
              <a:highlight>
                <a:srgbClr val="FFFF00"/>
              </a:highlight>
            </a:endParaRPr>
          </a:p>
        </p:txBody>
      </p:sp>
      <p:sp>
        <p:nvSpPr>
          <p:cNvPr id="4" name="Text Placeholder 3">
            <a:extLst>
              <a:ext uri="{FF2B5EF4-FFF2-40B4-BE49-F238E27FC236}">
                <a16:creationId xmlns:a16="http://schemas.microsoft.com/office/drawing/2014/main" id="{EB2F2FDD-F3FC-826E-E0CF-8F502F6AFD5F}"/>
              </a:ext>
            </a:extLst>
          </p:cNvPr>
          <p:cNvSpPr>
            <a:spLocks noGrp="1"/>
          </p:cNvSpPr>
          <p:nvPr>
            <p:ph type="body" sz="quarter" idx="11"/>
          </p:nvPr>
        </p:nvSpPr>
        <p:spPr/>
        <p:txBody>
          <a:bodyPr/>
          <a:lstStyle/>
          <a:p>
            <a:r>
              <a:rPr lang="en-GB" dirty="0"/>
              <a:t>More workplace investigations</a:t>
            </a:r>
          </a:p>
        </p:txBody>
      </p:sp>
      <p:sp>
        <p:nvSpPr>
          <p:cNvPr id="5" name="Text Placeholder 4">
            <a:extLst>
              <a:ext uri="{FF2B5EF4-FFF2-40B4-BE49-F238E27FC236}">
                <a16:creationId xmlns:a16="http://schemas.microsoft.com/office/drawing/2014/main" id="{DE13A74A-0AFD-BE10-ECA7-B99E17862204}"/>
              </a:ext>
            </a:extLst>
          </p:cNvPr>
          <p:cNvSpPr>
            <a:spLocks noGrp="1"/>
          </p:cNvSpPr>
          <p:nvPr>
            <p:ph type="body" sz="quarter" idx="12"/>
          </p:nvPr>
        </p:nvSpPr>
        <p:spPr/>
        <p:txBody>
          <a:bodyPr>
            <a:normAutofit/>
          </a:bodyPr>
          <a:lstStyle/>
          <a:p>
            <a:r>
              <a:rPr lang="en-GB" dirty="0"/>
              <a:t>Greater demands on managers</a:t>
            </a:r>
          </a:p>
        </p:txBody>
      </p:sp>
      <p:sp>
        <p:nvSpPr>
          <p:cNvPr id="6" name="Text Placeholder 5">
            <a:extLst>
              <a:ext uri="{FF2B5EF4-FFF2-40B4-BE49-F238E27FC236}">
                <a16:creationId xmlns:a16="http://schemas.microsoft.com/office/drawing/2014/main" id="{181557BF-63BC-6253-FB1F-6DFD36B10C0C}"/>
              </a:ext>
            </a:extLst>
          </p:cNvPr>
          <p:cNvSpPr>
            <a:spLocks noGrp="1"/>
          </p:cNvSpPr>
          <p:nvPr>
            <p:ph type="body" sz="quarter" idx="13"/>
          </p:nvPr>
        </p:nvSpPr>
        <p:spPr/>
        <p:txBody>
          <a:bodyPr/>
          <a:lstStyle/>
          <a:p>
            <a:r>
              <a:rPr lang="en-GB" dirty="0"/>
              <a:t>Increased focus on culture and prevention</a:t>
            </a:r>
          </a:p>
        </p:txBody>
      </p:sp>
      <p:sp>
        <p:nvSpPr>
          <p:cNvPr id="7" name="Text Placeholder 6">
            <a:extLst>
              <a:ext uri="{FF2B5EF4-FFF2-40B4-BE49-F238E27FC236}">
                <a16:creationId xmlns:a16="http://schemas.microsoft.com/office/drawing/2014/main" id="{DB308279-0824-FD27-D605-037209669590}"/>
              </a:ext>
            </a:extLst>
          </p:cNvPr>
          <p:cNvSpPr>
            <a:spLocks noGrp="1"/>
          </p:cNvSpPr>
          <p:nvPr>
            <p:ph type="body" sz="quarter" idx="14"/>
          </p:nvPr>
        </p:nvSpPr>
        <p:spPr/>
        <p:txBody>
          <a:bodyPr>
            <a:normAutofit/>
          </a:bodyPr>
          <a:lstStyle/>
          <a:p>
            <a:r>
              <a:rPr lang="en-GB" dirty="0"/>
              <a:t>Potential increase in employees raising concerns</a:t>
            </a:r>
          </a:p>
        </p:txBody>
      </p:sp>
      <p:sp>
        <p:nvSpPr>
          <p:cNvPr id="8" name="Text Placeholder 7">
            <a:extLst>
              <a:ext uri="{FF2B5EF4-FFF2-40B4-BE49-F238E27FC236}">
                <a16:creationId xmlns:a16="http://schemas.microsoft.com/office/drawing/2014/main" id="{F4F061D1-0944-D64F-DA68-3C16BF33F680}"/>
              </a:ext>
            </a:extLst>
          </p:cNvPr>
          <p:cNvSpPr>
            <a:spLocks noGrp="1"/>
          </p:cNvSpPr>
          <p:nvPr>
            <p:ph type="body" sz="quarter" idx="15"/>
          </p:nvPr>
        </p:nvSpPr>
        <p:spPr/>
        <p:txBody>
          <a:bodyPr>
            <a:normAutofit/>
          </a:bodyPr>
          <a:lstStyle/>
          <a:p>
            <a:r>
              <a:rPr lang="en-GB" dirty="0"/>
              <a:t>Review of HR policies and processes</a:t>
            </a:r>
          </a:p>
        </p:txBody>
      </p:sp>
    </p:spTree>
    <p:extLst>
      <p:ext uri="{BB962C8B-B14F-4D97-AF65-F5344CB8AC3E}">
        <p14:creationId xmlns:p14="http://schemas.microsoft.com/office/powerpoint/2010/main" val="3209911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5CE60-E492-17AA-8BDB-C7122263C9C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BA64CC9-754D-DFE5-735F-19D66CCFFC12}"/>
              </a:ext>
            </a:extLst>
          </p:cNvPr>
          <p:cNvSpPr>
            <a:spLocks noGrp="1"/>
          </p:cNvSpPr>
          <p:nvPr>
            <p:ph type="body" sz="quarter" idx="10"/>
          </p:nvPr>
        </p:nvSpPr>
        <p:spPr/>
        <p:txBody>
          <a:bodyPr/>
          <a:lstStyle/>
          <a:p>
            <a:r>
              <a:rPr lang="en-GB" dirty="0"/>
              <a:t>New mandatory pay gap reporting </a:t>
            </a:r>
          </a:p>
        </p:txBody>
      </p:sp>
      <p:sp>
        <p:nvSpPr>
          <p:cNvPr id="4" name="Text Placeholder 3">
            <a:extLst>
              <a:ext uri="{FF2B5EF4-FFF2-40B4-BE49-F238E27FC236}">
                <a16:creationId xmlns:a16="http://schemas.microsoft.com/office/drawing/2014/main" id="{6EEDA207-BD21-EBD6-4335-46FCB2B8A2CE}"/>
              </a:ext>
            </a:extLst>
          </p:cNvPr>
          <p:cNvSpPr>
            <a:spLocks noGrp="1"/>
          </p:cNvSpPr>
          <p:nvPr>
            <p:ph type="body" sz="quarter" idx="13"/>
          </p:nvPr>
        </p:nvSpPr>
        <p:spPr/>
        <p:txBody>
          <a:bodyPr/>
          <a:lstStyle/>
          <a:p>
            <a:r>
              <a:rPr lang="en-GB" dirty="0"/>
              <a:t>03</a:t>
            </a:r>
          </a:p>
        </p:txBody>
      </p:sp>
    </p:spTree>
    <p:extLst>
      <p:ext uri="{BB962C8B-B14F-4D97-AF65-F5344CB8AC3E}">
        <p14:creationId xmlns:p14="http://schemas.microsoft.com/office/powerpoint/2010/main" val="2699903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4760-BA55-0D8D-E1EC-5193DDA31F81}"/>
              </a:ext>
            </a:extLst>
          </p:cNvPr>
          <p:cNvSpPr>
            <a:spLocks noGrp="1"/>
          </p:cNvSpPr>
          <p:nvPr>
            <p:ph type="title"/>
          </p:nvPr>
        </p:nvSpPr>
        <p:spPr>
          <a:xfrm>
            <a:off x="822324" y="790575"/>
            <a:ext cx="9821291" cy="1003300"/>
          </a:xfrm>
        </p:spPr>
        <p:txBody>
          <a:bodyPr/>
          <a:lstStyle/>
          <a:p>
            <a:r>
              <a:rPr lang="en-GB" noProof="0" dirty="0"/>
              <a:t>Mandatory ethnicity and disability pay-gap reporting</a:t>
            </a:r>
            <a:endParaRPr lang="en-GB" dirty="0"/>
          </a:p>
        </p:txBody>
      </p:sp>
      <p:sp>
        <p:nvSpPr>
          <p:cNvPr id="3" name="Text Placeholder 2">
            <a:extLst>
              <a:ext uri="{FF2B5EF4-FFF2-40B4-BE49-F238E27FC236}">
                <a16:creationId xmlns:a16="http://schemas.microsoft.com/office/drawing/2014/main" id="{4BB9B8DA-48EF-E0FA-90E1-B805273AE342}"/>
              </a:ext>
            </a:extLst>
          </p:cNvPr>
          <p:cNvSpPr>
            <a:spLocks noGrp="1"/>
          </p:cNvSpPr>
          <p:nvPr>
            <p:ph type="body" sz="quarter" idx="10"/>
          </p:nvPr>
        </p:nvSpPr>
        <p:spPr>
          <a:xfrm>
            <a:off x="822325" y="2098158"/>
            <a:ext cx="10566400" cy="4253430"/>
          </a:xfrm>
        </p:spPr>
        <p:txBody>
          <a:bodyPr/>
          <a:lstStyle/>
          <a:p>
            <a:r>
              <a:rPr lang="en-GB" dirty="0"/>
              <a:t>Proposed through the Equality (Race and Disability) Bill</a:t>
            </a:r>
          </a:p>
          <a:p>
            <a:r>
              <a:rPr lang="en-GB" dirty="0"/>
              <a:t>Applies to employers with 250+ employees</a:t>
            </a:r>
          </a:p>
          <a:p>
            <a:r>
              <a:rPr lang="en-GB" dirty="0"/>
              <a:t>Intended to mirror the existing gender pay-gap reporting framework</a:t>
            </a:r>
          </a:p>
          <a:p>
            <a:r>
              <a:rPr lang="en-GB" dirty="0"/>
              <a:t>Same headline pay and bonus metrics</a:t>
            </a:r>
          </a:p>
          <a:p>
            <a:r>
              <a:rPr lang="en-GB" dirty="0"/>
              <a:t>Methodology and comparator groups</a:t>
            </a:r>
            <a:endParaRPr lang="en-GB" dirty="0">
              <a:highlight>
                <a:srgbClr val="FFFF00"/>
              </a:highlight>
            </a:endParaRPr>
          </a:p>
          <a:p>
            <a:r>
              <a:rPr lang="en-GB" dirty="0"/>
              <a:t>Mandatory reporting on non-disclosure rates</a:t>
            </a:r>
          </a:p>
          <a:p>
            <a:r>
              <a:rPr lang="en-GB" dirty="0"/>
              <a:t>Confidentiality thresholds.</a:t>
            </a:r>
          </a:p>
          <a:p>
            <a:endParaRPr lang="en-GB" dirty="0"/>
          </a:p>
        </p:txBody>
      </p:sp>
    </p:spTree>
    <p:extLst>
      <p:ext uri="{BB962C8B-B14F-4D97-AF65-F5344CB8AC3E}">
        <p14:creationId xmlns:p14="http://schemas.microsoft.com/office/powerpoint/2010/main" val="2896312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370E-0F6B-6D72-CBE3-F4BC6B785069}"/>
              </a:ext>
            </a:extLst>
          </p:cNvPr>
          <p:cNvSpPr>
            <a:spLocks noGrp="1"/>
          </p:cNvSpPr>
          <p:nvPr>
            <p:ph type="title"/>
          </p:nvPr>
        </p:nvSpPr>
        <p:spPr/>
        <p:txBody>
          <a:bodyPr/>
          <a:lstStyle/>
          <a:p>
            <a:r>
              <a:rPr lang="en-GB" dirty="0"/>
              <a:t>Practical implications</a:t>
            </a:r>
          </a:p>
        </p:txBody>
      </p:sp>
      <p:sp>
        <p:nvSpPr>
          <p:cNvPr id="4" name="Text Placeholder 3">
            <a:extLst>
              <a:ext uri="{FF2B5EF4-FFF2-40B4-BE49-F238E27FC236}">
                <a16:creationId xmlns:a16="http://schemas.microsoft.com/office/drawing/2014/main" id="{23761024-F2BE-1D88-9E21-BB9FD2154AD7}"/>
              </a:ext>
            </a:extLst>
          </p:cNvPr>
          <p:cNvSpPr>
            <a:spLocks noGrp="1"/>
          </p:cNvSpPr>
          <p:nvPr>
            <p:ph type="body" sz="quarter" idx="11"/>
          </p:nvPr>
        </p:nvSpPr>
        <p:spPr/>
        <p:txBody>
          <a:bodyPr/>
          <a:lstStyle/>
          <a:p>
            <a:r>
              <a:rPr lang="en-GB" dirty="0"/>
              <a:t>Updating HR systems</a:t>
            </a:r>
          </a:p>
        </p:txBody>
      </p:sp>
      <p:sp>
        <p:nvSpPr>
          <p:cNvPr id="5" name="Text Placeholder 4">
            <a:extLst>
              <a:ext uri="{FF2B5EF4-FFF2-40B4-BE49-F238E27FC236}">
                <a16:creationId xmlns:a16="http://schemas.microsoft.com/office/drawing/2014/main" id="{80EA242F-1DA9-1170-E5D9-5574CC65BF86}"/>
              </a:ext>
            </a:extLst>
          </p:cNvPr>
          <p:cNvSpPr>
            <a:spLocks noGrp="1"/>
          </p:cNvSpPr>
          <p:nvPr>
            <p:ph type="body" sz="quarter" idx="12"/>
          </p:nvPr>
        </p:nvSpPr>
        <p:spPr/>
        <p:txBody>
          <a:bodyPr/>
          <a:lstStyle/>
          <a:p>
            <a:r>
              <a:rPr lang="en-GB" dirty="0"/>
              <a:t>Building on employee trust and confidence</a:t>
            </a:r>
          </a:p>
        </p:txBody>
      </p:sp>
      <p:sp>
        <p:nvSpPr>
          <p:cNvPr id="6" name="Text Placeholder 5">
            <a:extLst>
              <a:ext uri="{FF2B5EF4-FFF2-40B4-BE49-F238E27FC236}">
                <a16:creationId xmlns:a16="http://schemas.microsoft.com/office/drawing/2014/main" id="{6AA64677-F35F-7239-28B3-6744EF1DEFDB}"/>
              </a:ext>
            </a:extLst>
          </p:cNvPr>
          <p:cNvSpPr>
            <a:spLocks noGrp="1"/>
          </p:cNvSpPr>
          <p:nvPr>
            <p:ph type="body" sz="quarter" idx="29"/>
          </p:nvPr>
        </p:nvSpPr>
        <p:spPr/>
        <p:txBody>
          <a:bodyPr/>
          <a:lstStyle/>
          <a:p>
            <a:r>
              <a:rPr lang="en-GB" dirty="0"/>
              <a:t>Managing data protection obligations</a:t>
            </a:r>
          </a:p>
        </p:txBody>
      </p:sp>
      <p:sp>
        <p:nvSpPr>
          <p:cNvPr id="7" name="Text Placeholder 6">
            <a:extLst>
              <a:ext uri="{FF2B5EF4-FFF2-40B4-BE49-F238E27FC236}">
                <a16:creationId xmlns:a16="http://schemas.microsoft.com/office/drawing/2014/main" id="{C1750DD4-8B7B-1A6B-F6A7-F3B67DFCE02C}"/>
              </a:ext>
            </a:extLst>
          </p:cNvPr>
          <p:cNvSpPr>
            <a:spLocks noGrp="1"/>
          </p:cNvSpPr>
          <p:nvPr>
            <p:ph type="body" sz="quarter" idx="30"/>
          </p:nvPr>
        </p:nvSpPr>
        <p:spPr>
          <a:xfrm>
            <a:off x="2144268" y="4219199"/>
            <a:ext cx="2562225" cy="1465640"/>
          </a:xfrm>
        </p:spPr>
        <p:txBody>
          <a:bodyPr/>
          <a:lstStyle/>
          <a:p>
            <a:r>
              <a:rPr lang="en-GB" dirty="0"/>
              <a:t>Encouraging voluntary disclosure/explaining how information will be used</a:t>
            </a:r>
          </a:p>
        </p:txBody>
      </p:sp>
      <p:sp>
        <p:nvSpPr>
          <p:cNvPr id="8" name="Text Placeholder 7">
            <a:extLst>
              <a:ext uri="{FF2B5EF4-FFF2-40B4-BE49-F238E27FC236}">
                <a16:creationId xmlns:a16="http://schemas.microsoft.com/office/drawing/2014/main" id="{C803A9C1-2E59-B7B5-DC45-2632B923C88E}"/>
              </a:ext>
            </a:extLst>
          </p:cNvPr>
          <p:cNvSpPr>
            <a:spLocks noGrp="1"/>
          </p:cNvSpPr>
          <p:nvPr>
            <p:ph type="body" sz="quarter" idx="31"/>
          </p:nvPr>
        </p:nvSpPr>
        <p:spPr>
          <a:xfrm>
            <a:off x="4809152" y="4219199"/>
            <a:ext cx="2562225" cy="1465640"/>
          </a:xfrm>
        </p:spPr>
        <p:txBody>
          <a:bodyPr/>
          <a:lstStyle/>
          <a:p>
            <a:r>
              <a:rPr lang="en-GB" dirty="0"/>
              <a:t>Demonstrating organisational transparency</a:t>
            </a:r>
          </a:p>
        </p:txBody>
      </p:sp>
      <p:sp>
        <p:nvSpPr>
          <p:cNvPr id="9" name="Text Placeholder 8">
            <a:extLst>
              <a:ext uri="{FF2B5EF4-FFF2-40B4-BE49-F238E27FC236}">
                <a16:creationId xmlns:a16="http://schemas.microsoft.com/office/drawing/2014/main" id="{673BAADA-2F2E-14BA-3AFA-C67E888B1FEB}"/>
              </a:ext>
            </a:extLst>
          </p:cNvPr>
          <p:cNvSpPr>
            <a:spLocks noGrp="1"/>
          </p:cNvSpPr>
          <p:nvPr>
            <p:ph type="body" sz="quarter" idx="32"/>
          </p:nvPr>
        </p:nvSpPr>
        <p:spPr>
          <a:xfrm>
            <a:off x="7474036" y="4219198"/>
            <a:ext cx="2562225" cy="1465640"/>
          </a:xfrm>
        </p:spPr>
        <p:txBody>
          <a:bodyPr/>
          <a:lstStyle/>
          <a:p>
            <a:r>
              <a:rPr lang="en-GB" dirty="0"/>
              <a:t>Potential risks of increased disability data</a:t>
            </a:r>
            <a:endParaRPr lang="en-GB" dirty="0">
              <a:highlight>
                <a:srgbClr val="FFFF00"/>
              </a:highlight>
            </a:endParaRPr>
          </a:p>
        </p:txBody>
      </p:sp>
      <p:sp>
        <p:nvSpPr>
          <p:cNvPr id="3" name="Text Placeholder 2">
            <a:extLst>
              <a:ext uri="{FF2B5EF4-FFF2-40B4-BE49-F238E27FC236}">
                <a16:creationId xmlns:a16="http://schemas.microsoft.com/office/drawing/2014/main" id="{768D07B9-3423-432D-C3D7-185AA31DC6C2}"/>
              </a:ext>
            </a:extLst>
          </p:cNvPr>
          <p:cNvSpPr>
            <a:spLocks noGrp="1"/>
          </p:cNvSpPr>
          <p:nvPr>
            <p:ph type="body" sz="quarter" idx="10"/>
          </p:nvPr>
        </p:nvSpPr>
        <p:spPr/>
        <p:txBody>
          <a:bodyPr/>
          <a:lstStyle/>
          <a:p>
            <a:r>
              <a:rPr lang="en-GB" dirty="0"/>
              <a:t>Collecting reliable workforce data</a:t>
            </a:r>
          </a:p>
        </p:txBody>
      </p:sp>
    </p:spTree>
    <p:extLst>
      <p:ext uri="{BB962C8B-B14F-4D97-AF65-F5344CB8AC3E}">
        <p14:creationId xmlns:p14="http://schemas.microsoft.com/office/powerpoint/2010/main" val="2040655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A313ABC-6150-732D-67CF-828489244318}"/>
              </a:ext>
            </a:extLst>
          </p:cNvPr>
          <p:cNvSpPr>
            <a:spLocks noGrp="1"/>
          </p:cNvSpPr>
          <p:nvPr>
            <p:ph type="body" sz="quarter" idx="10"/>
          </p:nvPr>
        </p:nvSpPr>
        <p:spPr/>
        <p:txBody>
          <a:bodyPr/>
          <a:lstStyle/>
          <a:p>
            <a:r>
              <a:rPr lang="en-GB" dirty="0"/>
              <a:t>Equality Action Plans</a:t>
            </a:r>
          </a:p>
        </p:txBody>
      </p:sp>
      <p:sp>
        <p:nvSpPr>
          <p:cNvPr id="4" name="Text Placeholder 3">
            <a:extLst>
              <a:ext uri="{FF2B5EF4-FFF2-40B4-BE49-F238E27FC236}">
                <a16:creationId xmlns:a16="http://schemas.microsoft.com/office/drawing/2014/main" id="{40165C0B-0A9D-2D19-BB59-2B60603D2A4C}"/>
              </a:ext>
            </a:extLst>
          </p:cNvPr>
          <p:cNvSpPr>
            <a:spLocks noGrp="1"/>
          </p:cNvSpPr>
          <p:nvPr>
            <p:ph type="body" sz="quarter" idx="13"/>
          </p:nvPr>
        </p:nvSpPr>
        <p:spPr/>
        <p:txBody>
          <a:bodyPr/>
          <a:lstStyle/>
          <a:p>
            <a:r>
              <a:rPr lang="en-GB" dirty="0"/>
              <a:t>04</a:t>
            </a:r>
          </a:p>
        </p:txBody>
      </p:sp>
    </p:spTree>
    <p:extLst>
      <p:ext uri="{BB962C8B-B14F-4D97-AF65-F5344CB8AC3E}">
        <p14:creationId xmlns:p14="http://schemas.microsoft.com/office/powerpoint/2010/main" val="3246710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29BDC-A090-FB14-07E5-840A251BE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CFC53B-D4C5-7B41-8EBD-89996B2CB1F0}"/>
              </a:ext>
            </a:extLst>
          </p:cNvPr>
          <p:cNvSpPr>
            <a:spLocks noGrp="1"/>
          </p:cNvSpPr>
          <p:nvPr>
            <p:ph type="title"/>
          </p:nvPr>
        </p:nvSpPr>
        <p:spPr>
          <a:xfrm>
            <a:off x="822324" y="790060"/>
            <a:ext cx="9114631" cy="1004490"/>
          </a:xfrm>
        </p:spPr>
        <p:txBody>
          <a:bodyPr/>
          <a:lstStyle/>
          <a:p>
            <a:r>
              <a:rPr lang="en-GB" noProof="0"/>
              <a:t>Who, what, when and how?</a:t>
            </a:r>
            <a:endParaRPr lang="en-GB" dirty="0"/>
          </a:p>
        </p:txBody>
      </p:sp>
      <p:sp>
        <p:nvSpPr>
          <p:cNvPr id="3" name="Text Placeholder 2">
            <a:extLst>
              <a:ext uri="{FF2B5EF4-FFF2-40B4-BE49-F238E27FC236}">
                <a16:creationId xmlns:a16="http://schemas.microsoft.com/office/drawing/2014/main" id="{B6008133-8DA8-07DB-496D-465FE1F7DF79}"/>
              </a:ext>
            </a:extLst>
          </p:cNvPr>
          <p:cNvSpPr>
            <a:spLocks noGrp="1"/>
          </p:cNvSpPr>
          <p:nvPr>
            <p:ph type="body" sz="quarter" idx="10"/>
          </p:nvPr>
        </p:nvSpPr>
        <p:spPr>
          <a:xfrm>
            <a:off x="822325" y="2098158"/>
            <a:ext cx="10566400" cy="4253430"/>
          </a:xfrm>
        </p:spPr>
        <p:txBody>
          <a:bodyPr/>
          <a:lstStyle/>
          <a:p>
            <a:pPr lvl="0"/>
            <a:r>
              <a:rPr lang="en-GB" noProof="0" dirty="0"/>
              <a:t>Companies with 250 or more employees must publish equality action plans showing what steps they are taking in relation to prescribed matters related to gender equality </a:t>
            </a:r>
          </a:p>
          <a:p>
            <a:pPr lvl="0"/>
            <a:r>
              <a:rPr lang="en-GB" noProof="0" dirty="0"/>
              <a:t>Matters relating to gender equality - those concerning the advancement of equality between male and female employees (including addressing the gender pay gap) and supporting employees going through menopause</a:t>
            </a:r>
          </a:p>
          <a:p>
            <a:pPr lvl="0"/>
            <a:r>
              <a:rPr lang="en-GB" noProof="0" dirty="0"/>
              <a:t>No more frequently than every 12 months</a:t>
            </a:r>
          </a:p>
          <a:p>
            <a:pPr lvl="0"/>
            <a:r>
              <a:rPr lang="en-GB" noProof="0" dirty="0"/>
              <a:t>Regulations to follow, which may include how failures to comply will be enforced</a:t>
            </a:r>
          </a:p>
          <a:p>
            <a:pPr lvl="0"/>
            <a:r>
              <a:rPr lang="en-GB" noProof="0" dirty="0"/>
              <a:t>The government intends to make the requirement mandatory from April 2027 (introduced on a voluntary basis from April 2026).</a:t>
            </a:r>
          </a:p>
        </p:txBody>
      </p:sp>
    </p:spTree>
    <p:extLst>
      <p:ext uri="{BB962C8B-B14F-4D97-AF65-F5344CB8AC3E}">
        <p14:creationId xmlns:p14="http://schemas.microsoft.com/office/powerpoint/2010/main" val="2794584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66FBD-83CD-0E7A-824B-5F7F8AD00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D33C7-18ED-D58E-C52B-F6C67960FD8A}"/>
              </a:ext>
            </a:extLst>
          </p:cNvPr>
          <p:cNvSpPr>
            <a:spLocks noGrp="1"/>
          </p:cNvSpPr>
          <p:nvPr>
            <p:ph type="title"/>
          </p:nvPr>
        </p:nvSpPr>
        <p:spPr/>
        <p:txBody>
          <a:bodyPr/>
          <a:lstStyle/>
          <a:p>
            <a:r>
              <a:rPr lang="en-GB" dirty="0">
                <a:solidFill>
                  <a:schemeClr val="tx2"/>
                </a:solidFill>
              </a:rPr>
              <a:t>Practical implications and preparation</a:t>
            </a:r>
          </a:p>
        </p:txBody>
      </p:sp>
      <p:sp>
        <p:nvSpPr>
          <p:cNvPr id="4" name="Text Placeholder 3">
            <a:extLst>
              <a:ext uri="{FF2B5EF4-FFF2-40B4-BE49-F238E27FC236}">
                <a16:creationId xmlns:a16="http://schemas.microsoft.com/office/drawing/2014/main" id="{F7F49A7B-BB4D-A3B9-8960-A015CC7D435A}"/>
              </a:ext>
            </a:extLst>
          </p:cNvPr>
          <p:cNvSpPr>
            <a:spLocks noGrp="1"/>
          </p:cNvSpPr>
          <p:nvPr>
            <p:ph type="body" sz="quarter" idx="11"/>
          </p:nvPr>
        </p:nvSpPr>
        <p:spPr/>
        <p:txBody>
          <a:bodyPr/>
          <a:lstStyle/>
          <a:p>
            <a:r>
              <a:rPr lang="en-GB" dirty="0"/>
              <a:t>Identify any underlying causes</a:t>
            </a:r>
          </a:p>
        </p:txBody>
      </p:sp>
      <p:sp>
        <p:nvSpPr>
          <p:cNvPr id="5" name="Text Placeholder 4">
            <a:extLst>
              <a:ext uri="{FF2B5EF4-FFF2-40B4-BE49-F238E27FC236}">
                <a16:creationId xmlns:a16="http://schemas.microsoft.com/office/drawing/2014/main" id="{23774508-7248-E76A-9898-3DE278D81432}"/>
              </a:ext>
            </a:extLst>
          </p:cNvPr>
          <p:cNvSpPr>
            <a:spLocks noGrp="1"/>
          </p:cNvSpPr>
          <p:nvPr>
            <p:ph type="body" sz="quarter" idx="12"/>
          </p:nvPr>
        </p:nvSpPr>
        <p:spPr/>
        <p:txBody>
          <a:bodyPr/>
          <a:lstStyle/>
          <a:p>
            <a:r>
              <a:rPr lang="en-GB" dirty="0"/>
              <a:t>Engage employees and staff networks</a:t>
            </a:r>
          </a:p>
        </p:txBody>
      </p:sp>
      <p:sp>
        <p:nvSpPr>
          <p:cNvPr id="6" name="Text Placeholder 5">
            <a:extLst>
              <a:ext uri="{FF2B5EF4-FFF2-40B4-BE49-F238E27FC236}">
                <a16:creationId xmlns:a16="http://schemas.microsoft.com/office/drawing/2014/main" id="{AADC322A-1037-C90C-A0F2-9BF84B26EBA5}"/>
              </a:ext>
            </a:extLst>
          </p:cNvPr>
          <p:cNvSpPr>
            <a:spLocks noGrp="1"/>
          </p:cNvSpPr>
          <p:nvPr>
            <p:ph type="body" sz="quarter" idx="13"/>
          </p:nvPr>
        </p:nvSpPr>
        <p:spPr/>
        <p:txBody>
          <a:bodyPr/>
          <a:lstStyle/>
          <a:p>
            <a:r>
              <a:rPr lang="en-GB" dirty="0"/>
              <a:t>Select targeted, evidence-based actions</a:t>
            </a:r>
          </a:p>
        </p:txBody>
      </p:sp>
      <p:sp>
        <p:nvSpPr>
          <p:cNvPr id="7" name="Text Placeholder 6">
            <a:extLst>
              <a:ext uri="{FF2B5EF4-FFF2-40B4-BE49-F238E27FC236}">
                <a16:creationId xmlns:a16="http://schemas.microsoft.com/office/drawing/2014/main" id="{48B5D6BF-2F17-5C07-107D-D68D261AE9AB}"/>
              </a:ext>
            </a:extLst>
          </p:cNvPr>
          <p:cNvSpPr>
            <a:spLocks noGrp="1"/>
          </p:cNvSpPr>
          <p:nvPr>
            <p:ph type="body" sz="quarter" idx="14"/>
          </p:nvPr>
        </p:nvSpPr>
        <p:spPr/>
        <p:txBody>
          <a:bodyPr/>
          <a:lstStyle/>
          <a:p>
            <a:r>
              <a:rPr lang="en-GB" dirty="0"/>
              <a:t>Secure leadership ownership and accountability</a:t>
            </a:r>
          </a:p>
        </p:txBody>
      </p:sp>
      <p:sp>
        <p:nvSpPr>
          <p:cNvPr id="8" name="Text Placeholder 7">
            <a:extLst>
              <a:ext uri="{FF2B5EF4-FFF2-40B4-BE49-F238E27FC236}">
                <a16:creationId xmlns:a16="http://schemas.microsoft.com/office/drawing/2014/main" id="{A883A004-3013-2D03-969F-248481D166E1}"/>
              </a:ext>
            </a:extLst>
          </p:cNvPr>
          <p:cNvSpPr>
            <a:spLocks noGrp="1"/>
          </p:cNvSpPr>
          <p:nvPr>
            <p:ph type="body" sz="quarter" idx="15"/>
          </p:nvPr>
        </p:nvSpPr>
        <p:spPr/>
        <p:txBody>
          <a:bodyPr/>
          <a:lstStyle/>
          <a:p>
            <a:r>
              <a:rPr lang="en-GB" dirty="0"/>
              <a:t>Measure impact and review progress</a:t>
            </a:r>
          </a:p>
        </p:txBody>
      </p:sp>
      <p:sp>
        <p:nvSpPr>
          <p:cNvPr id="3" name="Text Placeholder 2">
            <a:extLst>
              <a:ext uri="{FF2B5EF4-FFF2-40B4-BE49-F238E27FC236}">
                <a16:creationId xmlns:a16="http://schemas.microsoft.com/office/drawing/2014/main" id="{21E8FC57-967F-2169-280F-A9BF4875297E}"/>
              </a:ext>
            </a:extLst>
          </p:cNvPr>
          <p:cNvSpPr>
            <a:spLocks noGrp="1"/>
          </p:cNvSpPr>
          <p:nvPr>
            <p:ph type="body" sz="quarter" idx="10"/>
          </p:nvPr>
        </p:nvSpPr>
        <p:spPr/>
        <p:txBody>
          <a:bodyPr/>
          <a:lstStyle/>
          <a:p>
            <a:r>
              <a:rPr lang="en-GB" dirty="0"/>
              <a:t>Understand your workforce data</a:t>
            </a:r>
          </a:p>
        </p:txBody>
      </p:sp>
    </p:spTree>
    <p:extLst>
      <p:ext uri="{BB962C8B-B14F-4D97-AF65-F5344CB8AC3E}">
        <p14:creationId xmlns:p14="http://schemas.microsoft.com/office/powerpoint/2010/main" val="1065545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BBE0DE-BEF0-03F5-D209-E64743934466}"/>
              </a:ext>
            </a:extLst>
          </p:cNvPr>
          <p:cNvSpPr>
            <a:spLocks noGrp="1"/>
          </p:cNvSpPr>
          <p:nvPr>
            <p:ph type="body" sz="quarter" idx="10"/>
          </p:nvPr>
        </p:nvSpPr>
        <p:spPr/>
        <p:txBody>
          <a:bodyPr/>
          <a:lstStyle/>
          <a:p>
            <a:r>
              <a:rPr lang="en-GB" dirty="0"/>
              <a:t>Bereavement leave</a:t>
            </a:r>
          </a:p>
        </p:txBody>
      </p:sp>
      <p:sp>
        <p:nvSpPr>
          <p:cNvPr id="4" name="Text Placeholder 3">
            <a:extLst>
              <a:ext uri="{FF2B5EF4-FFF2-40B4-BE49-F238E27FC236}">
                <a16:creationId xmlns:a16="http://schemas.microsoft.com/office/drawing/2014/main" id="{935DB752-64DB-5257-A721-57291B8A6E81}"/>
              </a:ext>
            </a:extLst>
          </p:cNvPr>
          <p:cNvSpPr>
            <a:spLocks noGrp="1"/>
          </p:cNvSpPr>
          <p:nvPr>
            <p:ph type="body" sz="quarter" idx="13"/>
          </p:nvPr>
        </p:nvSpPr>
        <p:spPr/>
        <p:txBody>
          <a:bodyPr/>
          <a:lstStyle/>
          <a:p>
            <a:r>
              <a:rPr lang="en-GB" dirty="0"/>
              <a:t>05</a:t>
            </a:r>
          </a:p>
        </p:txBody>
      </p:sp>
    </p:spTree>
    <p:extLst>
      <p:ext uri="{BB962C8B-B14F-4D97-AF65-F5344CB8AC3E}">
        <p14:creationId xmlns:p14="http://schemas.microsoft.com/office/powerpoint/2010/main" val="2390277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D0C15-16F8-2E71-FCC9-7245D9B7F453}"/>
              </a:ext>
            </a:extLst>
          </p:cNvPr>
          <p:cNvSpPr>
            <a:spLocks noGrp="1"/>
          </p:cNvSpPr>
          <p:nvPr>
            <p:ph type="title"/>
          </p:nvPr>
        </p:nvSpPr>
        <p:spPr>
          <a:xfrm>
            <a:off x="822324" y="786124"/>
            <a:ext cx="9114631" cy="1004490"/>
          </a:xfrm>
        </p:spPr>
        <p:txBody>
          <a:bodyPr/>
          <a:lstStyle/>
          <a:p>
            <a:r>
              <a:rPr lang="en-GB" dirty="0"/>
              <a:t>Bereavement leave</a:t>
            </a:r>
          </a:p>
        </p:txBody>
      </p:sp>
      <p:sp>
        <p:nvSpPr>
          <p:cNvPr id="3" name="Text Placeholder 2">
            <a:extLst>
              <a:ext uri="{FF2B5EF4-FFF2-40B4-BE49-F238E27FC236}">
                <a16:creationId xmlns:a16="http://schemas.microsoft.com/office/drawing/2014/main" id="{881AA11F-D846-5F20-C821-6627EA551657}"/>
              </a:ext>
            </a:extLst>
          </p:cNvPr>
          <p:cNvSpPr>
            <a:spLocks noGrp="1"/>
          </p:cNvSpPr>
          <p:nvPr>
            <p:ph sz="half" idx="1"/>
          </p:nvPr>
        </p:nvSpPr>
        <p:spPr>
          <a:xfrm>
            <a:off x="814388" y="2202180"/>
            <a:ext cx="5137150" cy="3920847"/>
          </a:xfrm>
        </p:spPr>
        <p:txBody>
          <a:bodyPr/>
          <a:lstStyle/>
          <a:p>
            <a:pPr lvl="0"/>
            <a:r>
              <a:rPr lang="en-GB" dirty="0"/>
              <a:t>A new day-one right</a:t>
            </a:r>
          </a:p>
          <a:p>
            <a:pPr lvl="0"/>
            <a:r>
              <a:rPr lang="en-GB" dirty="0"/>
              <a:t>All employers</a:t>
            </a:r>
          </a:p>
          <a:p>
            <a:pPr lvl="0"/>
            <a:r>
              <a:rPr lang="en-GB" dirty="0"/>
              <a:t>Expected from April 2027</a:t>
            </a:r>
          </a:p>
          <a:p>
            <a:pPr lvl="0"/>
            <a:r>
              <a:rPr lang="en-GB" dirty="0"/>
              <a:t>Wider range of qualifying relationships</a:t>
            </a:r>
          </a:p>
          <a:p>
            <a:pPr lvl="0"/>
            <a:r>
              <a:rPr lang="en-GB" dirty="0"/>
              <a:t>Includes pregnancy loss before 24 weeks</a:t>
            </a:r>
          </a:p>
          <a:p>
            <a:pPr lvl="0"/>
            <a:r>
              <a:rPr lang="en-GB" dirty="0"/>
              <a:t>Up to two weeks’ flexible leave</a:t>
            </a:r>
          </a:p>
          <a:p>
            <a:pPr lvl="0"/>
            <a:r>
              <a:rPr lang="en-GB" dirty="0"/>
              <a:t>Expected to be unpaid unless enhanced.</a:t>
            </a:r>
          </a:p>
          <a:p>
            <a:endParaRPr lang="en-GB" dirty="0"/>
          </a:p>
        </p:txBody>
      </p:sp>
      <p:sp>
        <p:nvSpPr>
          <p:cNvPr id="4" name="Content Placeholder 3">
            <a:extLst>
              <a:ext uri="{FF2B5EF4-FFF2-40B4-BE49-F238E27FC236}">
                <a16:creationId xmlns:a16="http://schemas.microsoft.com/office/drawing/2014/main" id="{4DBD6010-6520-3C06-BEB1-B39CBD56ABFA}"/>
              </a:ext>
            </a:extLst>
          </p:cNvPr>
          <p:cNvSpPr>
            <a:spLocks noGrp="1"/>
          </p:cNvSpPr>
          <p:nvPr>
            <p:ph sz="half" idx="2"/>
          </p:nvPr>
        </p:nvSpPr>
        <p:spPr>
          <a:xfrm>
            <a:off x="6254640" y="2202181"/>
            <a:ext cx="5125242" cy="3927158"/>
          </a:xfrm>
        </p:spPr>
        <p:txBody>
          <a:bodyPr/>
          <a:lstStyle/>
          <a:p>
            <a:pPr lvl="5"/>
            <a:r>
              <a:rPr lang="en-GB" sz="1800" dirty="0"/>
              <a:t>Practical preparation:</a:t>
            </a:r>
          </a:p>
          <a:p>
            <a:pPr lvl="0"/>
            <a:r>
              <a:rPr lang="en-GB" dirty="0"/>
              <a:t>Map overlapping leave rights</a:t>
            </a:r>
          </a:p>
          <a:p>
            <a:pPr lvl="0"/>
            <a:r>
              <a:rPr lang="en-GB" dirty="0"/>
              <a:t>Decide whether to enhance pay</a:t>
            </a:r>
          </a:p>
          <a:p>
            <a:pPr lvl="0"/>
            <a:r>
              <a:rPr lang="en-GB" dirty="0"/>
              <a:t>Update policies, HR and payroll systems</a:t>
            </a:r>
          </a:p>
          <a:p>
            <a:pPr lvl="0"/>
            <a:r>
              <a:rPr lang="en-GB" dirty="0"/>
              <a:t>Use a sensitive, low-evidence process</a:t>
            </a:r>
          </a:p>
          <a:p>
            <a:pPr lvl="0"/>
            <a:r>
              <a:rPr lang="en-GB" dirty="0"/>
              <a:t>Train managers and support return to work.</a:t>
            </a:r>
          </a:p>
          <a:p>
            <a:endParaRPr lang="en-GB" dirty="0"/>
          </a:p>
        </p:txBody>
      </p:sp>
    </p:spTree>
    <p:extLst>
      <p:ext uri="{BB962C8B-B14F-4D97-AF65-F5344CB8AC3E}">
        <p14:creationId xmlns:p14="http://schemas.microsoft.com/office/powerpoint/2010/main" val="377360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61409B-7AED-C2CB-DD32-C0C494207956}"/>
              </a:ext>
            </a:extLst>
          </p:cNvPr>
          <p:cNvSpPr>
            <a:spLocks noGrp="1"/>
          </p:cNvSpPr>
          <p:nvPr>
            <p:ph type="body" sz="quarter" idx="10"/>
          </p:nvPr>
        </p:nvSpPr>
        <p:spPr/>
        <p:txBody>
          <a:bodyPr/>
          <a:lstStyle/>
          <a:p>
            <a:r>
              <a:rPr lang="en-GB" dirty="0"/>
              <a:t>Enhanced dismissal protection </a:t>
            </a:r>
          </a:p>
        </p:txBody>
      </p:sp>
      <p:sp>
        <p:nvSpPr>
          <p:cNvPr id="4" name="Text Placeholder 3">
            <a:extLst>
              <a:ext uri="{FF2B5EF4-FFF2-40B4-BE49-F238E27FC236}">
                <a16:creationId xmlns:a16="http://schemas.microsoft.com/office/drawing/2014/main" id="{829B47BE-1643-D362-1A91-B83DD0079C80}"/>
              </a:ext>
            </a:extLst>
          </p:cNvPr>
          <p:cNvSpPr>
            <a:spLocks noGrp="1"/>
          </p:cNvSpPr>
          <p:nvPr>
            <p:ph type="body" sz="quarter" idx="13"/>
          </p:nvPr>
        </p:nvSpPr>
        <p:spPr/>
        <p:txBody>
          <a:bodyPr/>
          <a:lstStyle/>
          <a:p>
            <a:r>
              <a:rPr lang="en-GB" dirty="0"/>
              <a:t>06</a:t>
            </a:r>
          </a:p>
        </p:txBody>
      </p:sp>
    </p:spTree>
    <p:extLst>
      <p:ext uri="{BB962C8B-B14F-4D97-AF65-F5344CB8AC3E}">
        <p14:creationId xmlns:p14="http://schemas.microsoft.com/office/powerpoint/2010/main" val="4082545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1CBAE1-4E4E-351D-B637-343BE7F6412A}"/>
              </a:ext>
            </a:extLst>
          </p:cNvPr>
          <p:cNvSpPr>
            <a:spLocks noGrp="1"/>
          </p:cNvSpPr>
          <p:nvPr>
            <p:ph type="body" sz="quarter" idx="10"/>
          </p:nvPr>
        </p:nvSpPr>
        <p:spPr>
          <a:xfrm>
            <a:off x="814388" y="2511552"/>
            <a:ext cx="5964364" cy="3840038"/>
          </a:xfrm>
        </p:spPr>
        <p:txBody>
          <a:bodyPr>
            <a:normAutofit fontScale="85000" lnSpcReduction="10000"/>
          </a:bodyPr>
          <a:lstStyle/>
          <a:p>
            <a:pPr>
              <a:lnSpc>
                <a:spcPct val="120000"/>
              </a:lnSpc>
            </a:pPr>
            <a:r>
              <a:rPr lang="en-GB" dirty="0"/>
              <a:t>Protection will be a day-one right</a:t>
            </a:r>
          </a:p>
          <a:p>
            <a:pPr>
              <a:lnSpc>
                <a:spcPct val="120000"/>
              </a:lnSpc>
            </a:pPr>
            <a:r>
              <a:rPr lang="en-GB" dirty="0"/>
              <a:t>It will start from when an employee notifies their employer of pregnancy</a:t>
            </a:r>
          </a:p>
          <a:p>
            <a:pPr>
              <a:lnSpc>
                <a:spcPct val="120000"/>
              </a:lnSpc>
            </a:pPr>
            <a:r>
              <a:rPr lang="en-GB" dirty="0"/>
              <a:t>It will continue throughout pregnancy, maternity leave and for six months after maternity leave ends</a:t>
            </a:r>
          </a:p>
          <a:p>
            <a:pPr>
              <a:lnSpc>
                <a:spcPct val="120000"/>
              </a:lnSpc>
            </a:pPr>
            <a:r>
              <a:rPr lang="en-GB" dirty="0"/>
              <a:t>Extended to employees returning from other statutory family leave</a:t>
            </a:r>
          </a:p>
          <a:p>
            <a:pPr>
              <a:lnSpc>
                <a:spcPct val="120000"/>
              </a:lnSpc>
            </a:pPr>
            <a:r>
              <a:rPr lang="en-GB" dirty="0"/>
              <a:t>Existing potentially fair reasons for dismissal will remain</a:t>
            </a:r>
          </a:p>
          <a:p>
            <a:pPr>
              <a:lnSpc>
                <a:spcPct val="120000"/>
              </a:lnSpc>
            </a:pPr>
            <a:r>
              <a:rPr lang="en-GB" dirty="0"/>
              <a:t>New fairness test: with employers being required to show that dismissal was a proportionate means of achieving a legitimate aim.</a:t>
            </a:r>
          </a:p>
        </p:txBody>
      </p:sp>
      <p:pic>
        <p:nvPicPr>
          <p:cNvPr id="6" name="Picture Placeholder 5">
            <a:extLst>
              <a:ext uri="{FF2B5EF4-FFF2-40B4-BE49-F238E27FC236}">
                <a16:creationId xmlns:a16="http://schemas.microsoft.com/office/drawing/2014/main" id="{DA9BA4C5-4B7B-EA57-DA7B-5FE61701E870}"/>
              </a:ext>
            </a:extLst>
          </p:cNvPr>
          <p:cNvPicPr>
            <a:picLocks noGrp="1" noChangeAspect="1"/>
          </p:cNvPicPr>
          <p:nvPr>
            <p:ph type="pic" sz="quarter" idx="11"/>
          </p:nvPr>
        </p:nvPicPr>
        <p:blipFill>
          <a:blip r:embed="rId3">
            <a:extLst>
              <a:ext uri="{BEBA8EAE-BF5A-486C-A8C5-ECC9F3942E4B}">
                <a14:imgProps xmlns:a14="http://schemas.microsoft.com/office/drawing/2010/main">
                  <a14:imgLayer r:embed="rId4">
                    <a14:imgEffect>
                      <a14:sharpenSoften amount="10000"/>
                    </a14:imgEffect>
                    <a14:imgEffect>
                      <a14:colorTemperature colorTemp="5300"/>
                    </a14:imgEffect>
                    <a14:imgEffect>
                      <a14:brightnessContrast bright="4000" contrast="17000"/>
                    </a14:imgEffect>
                  </a14:imgLayer>
                </a14:imgProps>
              </a:ext>
              <a:ext uri="{28A0092B-C50C-407E-A947-70E740481C1C}">
                <a14:useLocalDpi xmlns:a14="http://schemas.microsoft.com/office/drawing/2010/main" val="0"/>
              </a:ext>
            </a:extLst>
          </a:blip>
          <a:srcRect l="20397" r="23121"/>
          <a:stretch>
            <a:fillRect/>
          </a:stretch>
        </p:blipFill>
        <p:spPr>
          <a:xfrm>
            <a:off x="7424928" y="0"/>
            <a:ext cx="4767071" cy="6858000"/>
          </a:xfrm>
          <a:prstGeom prst="rect">
            <a:avLst/>
          </a:prstGeom>
          <a:solidFill>
            <a:srgbClr val="FFFFFF">
              <a:lumMod val="95000"/>
            </a:srgbClr>
          </a:solidFill>
        </p:spPr>
      </p:pic>
      <p:sp>
        <p:nvSpPr>
          <p:cNvPr id="2" name="Title 1">
            <a:extLst>
              <a:ext uri="{FF2B5EF4-FFF2-40B4-BE49-F238E27FC236}">
                <a16:creationId xmlns:a16="http://schemas.microsoft.com/office/drawing/2014/main" id="{1C102632-B3B1-2C11-6581-DA02ACC83C7E}"/>
              </a:ext>
            </a:extLst>
          </p:cNvPr>
          <p:cNvSpPr>
            <a:spLocks noGrp="1"/>
          </p:cNvSpPr>
          <p:nvPr>
            <p:ph type="title"/>
          </p:nvPr>
        </p:nvSpPr>
        <p:spPr>
          <a:xfrm>
            <a:off x="814388" y="1222405"/>
            <a:ext cx="6074092" cy="1163140"/>
          </a:xfrm>
        </p:spPr>
        <p:txBody>
          <a:bodyPr/>
          <a:lstStyle/>
          <a:p>
            <a:r>
              <a:rPr lang="en-GB" dirty="0"/>
              <a:t>Key changes following the consultation</a:t>
            </a:r>
          </a:p>
        </p:txBody>
      </p:sp>
    </p:spTree>
    <p:extLst>
      <p:ext uri="{BB962C8B-B14F-4D97-AF65-F5344CB8AC3E}">
        <p14:creationId xmlns:p14="http://schemas.microsoft.com/office/powerpoint/2010/main" val="222861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2E5D6-AEF5-91AA-6331-2D29D62732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64FDB6A-6C3E-6BD1-AAE3-2EED2C4D8435}"/>
              </a:ext>
            </a:extLst>
          </p:cNvPr>
          <p:cNvSpPr>
            <a:spLocks noGrp="1"/>
          </p:cNvSpPr>
          <p:nvPr>
            <p:ph type="title"/>
          </p:nvPr>
        </p:nvSpPr>
        <p:spPr>
          <a:xfrm>
            <a:off x="822324" y="786124"/>
            <a:ext cx="9114631" cy="1004490"/>
          </a:xfrm>
        </p:spPr>
        <p:txBody>
          <a:bodyPr/>
          <a:lstStyle/>
          <a:p>
            <a:r>
              <a:rPr lang="en-GB" noProof="0"/>
              <a:t>What does the new proportionality test mean in practice?</a:t>
            </a:r>
            <a:endParaRPr lang="en-GB" dirty="0"/>
          </a:p>
        </p:txBody>
      </p:sp>
      <p:sp>
        <p:nvSpPr>
          <p:cNvPr id="7" name="Text Placeholder 6">
            <a:extLst>
              <a:ext uri="{FF2B5EF4-FFF2-40B4-BE49-F238E27FC236}">
                <a16:creationId xmlns:a16="http://schemas.microsoft.com/office/drawing/2014/main" id="{410AA8B6-D49D-1CD1-539A-D29756BBBC8F}"/>
              </a:ext>
            </a:extLst>
          </p:cNvPr>
          <p:cNvSpPr>
            <a:spLocks noGrp="1"/>
          </p:cNvSpPr>
          <p:nvPr>
            <p:ph sz="half" idx="1"/>
          </p:nvPr>
        </p:nvSpPr>
        <p:spPr>
          <a:xfrm>
            <a:off x="814388" y="2202180"/>
            <a:ext cx="5137150" cy="3920847"/>
          </a:xfrm>
        </p:spPr>
        <p:txBody>
          <a:bodyPr vert="horz" lIns="144000" tIns="144000" rIns="144000" bIns="144000" rtlCol="0">
            <a:noAutofit/>
          </a:bodyPr>
          <a:lstStyle/>
          <a:p>
            <a:pPr lvl="5"/>
            <a:r>
              <a:rPr lang="en-GB" sz="1800" dirty="0"/>
              <a:t>Employers will need to demonstrate:</a:t>
            </a:r>
          </a:p>
          <a:p>
            <a:pPr marL="271463" lvl="3" indent="-271463">
              <a:lnSpc>
                <a:spcPts val="2300"/>
              </a:lnSpc>
              <a:spcBef>
                <a:spcPts val="1200"/>
              </a:spcBef>
              <a:spcAft>
                <a:spcPts val="900"/>
              </a:spcAft>
            </a:pPr>
            <a:r>
              <a:rPr lang="en-GB" sz="1800" dirty="0"/>
              <a:t>A legitimate business aim</a:t>
            </a:r>
          </a:p>
          <a:p>
            <a:pPr marL="271463" lvl="3" indent="-271463">
              <a:lnSpc>
                <a:spcPts val="2300"/>
              </a:lnSpc>
              <a:spcBef>
                <a:spcPts val="1200"/>
              </a:spcBef>
              <a:spcAft>
                <a:spcPts val="900"/>
              </a:spcAft>
            </a:pPr>
            <a:r>
              <a:rPr lang="en-GB" sz="1800" dirty="0"/>
              <a:t>Why dismissal was necessary to achieve that aim</a:t>
            </a:r>
          </a:p>
          <a:p>
            <a:pPr marL="271463" lvl="3" indent="-271463">
              <a:lnSpc>
                <a:spcPts val="2300"/>
              </a:lnSpc>
              <a:spcBef>
                <a:spcPts val="1200"/>
              </a:spcBef>
              <a:spcAft>
                <a:spcPts val="900"/>
              </a:spcAft>
            </a:pPr>
            <a:r>
              <a:rPr lang="en-GB" sz="1800" dirty="0"/>
              <a:t>Why less severe alternatives were not reasonably available</a:t>
            </a:r>
          </a:p>
          <a:p>
            <a:pPr marL="271463" lvl="3" indent="-271463">
              <a:lnSpc>
                <a:spcPts val="2300"/>
              </a:lnSpc>
              <a:spcBef>
                <a:spcPts val="1200"/>
              </a:spcBef>
              <a:spcAft>
                <a:spcPts val="900"/>
              </a:spcAft>
            </a:pPr>
            <a:r>
              <a:rPr lang="en-GB" sz="1800" dirty="0"/>
              <a:t>That alternatives were actively considered and documented.</a:t>
            </a:r>
          </a:p>
        </p:txBody>
      </p:sp>
      <p:sp>
        <p:nvSpPr>
          <p:cNvPr id="2" name="Content Placeholder 1">
            <a:extLst>
              <a:ext uri="{FF2B5EF4-FFF2-40B4-BE49-F238E27FC236}">
                <a16:creationId xmlns:a16="http://schemas.microsoft.com/office/drawing/2014/main" id="{79876667-E7C0-2A1A-9D30-A33E3298AF09}"/>
              </a:ext>
            </a:extLst>
          </p:cNvPr>
          <p:cNvSpPr>
            <a:spLocks noGrp="1"/>
          </p:cNvSpPr>
          <p:nvPr>
            <p:ph sz="half" idx="2"/>
          </p:nvPr>
        </p:nvSpPr>
        <p:spPr>
          <a:xfrm>
            <a:off x="6254640" y="2202181"/>
            <a:ext cx="5125242" cy="3927158"/>
          </a:xfrm>
        </p:spPr>
        <p:txBody>
          <a:bodyPr/>
          <a:lstStyle/>
          <a:p>
            <a:pPr lvl="5"/>
            <a:r>
              <a:rPr lang="en-GB" sz="1800" dirty="0"/>
              <a:t>Practical implications for HR:</a:t>
            </a:r>
          </a:p>
          <a:p>
            <a:pPr marL="271463" lvl="3" indent="-271463">
              <a:lnSpc>
                <a:spcPts val="2300"/>
              </a:lnSpc>
              <a:spcBef>
                <a:spcPts val="1200"/>
              </a:spcBef>
              <a:spcAft>
                <a:spcPts val="900"/>
              </a:spcAft>
            </a:pPr>
            <a:r>
              <a:rPr lang="en-GB" sz="1800" dirty="0"/>
              <a:t>Greater scrutiny of dismissal decisions</a:t>
            </a:r>
          </a:p>
          <a:p>
            <a:pPr marL="271463" lvl="3" indent="-271463">
              <a:lnSpc>
                <a:spcPts val="2300"/>
              </a:lnSpc>
              <a:spcBef>
                <a:spcPts val="1200"/>
              </a:spcBef>
              <a:spcAft>
                <a:spcPts val="900"/>
              </a:spcAft>
            </a:pPr>
            <a:r>
              <a:rPr lang="en-GB" sz="1800" dirty="0"/>
              <a:t>Increased focus on alternatives to dismissal</a:t>
            </a:r>
          </a:p>
          <a:p>
            <a:pPr marL="271463" lvl="3" indent="-271463">
              <a:lnSpc>
                <a:spcPts val="2300"/>
              </a:lnSpc>
              <a:spcBef>
                <a:spcPts val="1200"/>
              </a:spcBef>
              <a:spcAft>
                <a:spcPts val="900"/>
              </a:spcAft>
            </a:pPr>
            <a:r>
              <a:rPr lang="en-GB" sz="1800" dirty="0"/>
              <a:t>More complex redundancy processes?</a:t>
            </a:r>
          </a:p>
          <a:p>
            <a:pPr marL="271463" lvl="3" indent="-271463">
              <a:lnSpc>
                <a:spcPts val="2300"/>
              </a:lnSpc>
              <a:spcBef>
                <a:spcPts val="1200"/>
              </a:spcBef>
              <a:spcAft>
                <a:spcPts val="900"/>
              </a:spcAft>
            </a:pPr>
            <a:r>
              <a:rPr lang="en-GB" sz="1800" dirty="0"/>
              <a:t>Enhanced record-keeping and decision-making documentation</a:t>
            </a:r>
          </a:p>
          <a:p>
            <a:pPr marL="271463" lvl="3" indent="-271463">
              <a:lnSpc>
                <a:spcPts val="2300"/>
              </a:lnSpc>
              <a:spcBef>
                <a:spcPts val="1200"/>
              </a:spcBef>
              <a:spcAft>
                <a:spcPts val="900"/>
              </a:spcAft>
            </a:pPr>
            <a:r>
              <a:rPr lang="en-GB" sz="1800" dirty="0"/>
              <a:t>Increased litigation risk.</a:t>
            </a:r>
            <a:endParaRPr lang="en-GB" sz="1800" dirty="0">
              <a:highlight>
                <a:srgbClr val="FFFF00"/>
              </a:highlight>
            </a:endParaRPr>
          </a:p>
          <a:p>
            <a:endParaRPr lang="en-GB" dirty="0"/>
          </a:p>
        </p:txBody>
      </p:sp>
    </p:spTree>
    <p:extLst>
      <p:ext uri="{BB962C8B-B14F-4D97-AF65-F5344CB8AC3E}">
        <p14:creationId xmlns:p14="http://schemas.microsoft.com/office/powerpoint/2010/main" val="3605213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C3C2E0-9838-04BD-DCED-31AAB491289D}"/>
              </a:ext>
            </a:extLst>
          </p:cNvPr>
          <p:cNvSpPr>
            <a:spLocks noGrp="1"/>
          </p:cNvSpPr>
          <p:nvPr>
            <p:ph type="body" sz="quarter" idx="10"/>
          </p:nvPr>
        </p:nvSpPr>
        <p:spPr/>
        <p:txBody>
          <a:bodyPr/>
          <a:lstStyle/>
          <a:p>
            <a:r>
              <a:rPr lang="en-GB" dirty="0"/>
              <a:t>Flexible working</a:t>
            </a:r>
          </a:p>
        </p:txBody>
      </p:sp>
      <p:sp>
        <p:nvSpPr>
          <p:cNvPr id="4" name="Text Placeholder 3">
            <a:extLst>
              <a:ext uri="{FF2B5EF4-FFF2-40B4-BE49-F238E27FC236}">
                <a16:creationId xmlns:a16="http://schemas.microsoft.com/office/drawing/2014/main" id="{7F87E6CF-160A-9AE4-EDEE-F458EDF4F8FE}"/>
              </a:ext>
            </a:extLst>
          </p:cNvPr>
          <p:cNvSpPr>
            <a:spLocks noGrp="1"/>
          </p:cNvSpPr>
          <p:nvPr>
            <p:ph type="body" sz="quarter" idx="13"/>
          </p:nvPr>
        </p:nvSpPr>
        <p:spPr/>
        <p:txBody>
          <a:bodyPr/>
          <a:lstStyle/>
          <a:p>
            <a:r>
              <a:rPr lang="en-GB" dirty="0"/>
              <a:t>07</a:t>
            </a:r>
          </a:p>
        </p:txBody>
      </p:sp>
    </p:spTree>
    <p:extLst>
      <p:ext uri="{BB962C8B-B14F-4D97-AF65-F5344CB8AC3E}">
        <p14:creationId xmlns:p14="http://schemas.microsoft.com/office/powerpoint/2010/main" val="3362767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79D9F-779A-FED4-E9D7-11568E6ED8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F619B24-54CD-7A10-12A8-48AFE4B3F24E}"/>
              </a:ext>
            </a:extLst>
          </p:cNvPr>
          <p:cNvSpPr>
            <a:spLocks noGrp="1"/>
          </p:cNvSpPr>
          <p:nvPr>
            <p:ph type="title"/>
          </p:nvPr>
        </p:nvSpPr>
        <p:spPr>
          <a:xfrm>
            <a:off x="822324" y="786124"/>
            <a:ext cx="9114631" cy="1004490"/>
          </a:xfrm>
        </p:spPr>
        <p:txBody>
          <a:bodyPr/>
          <a:lstStyle/>
          <a:p>
            <a:r>
              <a:rPr lang="en-GB" dirty="0"/>
              <a:t>The new reasonableness test</a:t>
            </a:r>
          </a:p>
        </p:txBody>
      </p:sp>
      <p:sp>
        <p:nvSpPr>
          <p:cNvPr id="7" name="Text Placeholder 6">
            <a:extLst>
              <a:ext uri="{FF2B5EF4-FFF2-40B4-BE49-F238E27FC236}">
                <a16:creationId xmlns:a16="http://schemas.microsoft.com/office/drawing/2014/main" id="{4569700F-BE60-EB27-E7D5-F5AA72B1A475}"/>
              </a:ext>
            </a:extLst>
          </p:cNvPr>
          <p:cNvSpPr>
            <a:spLocks noGrp="1"/>
          </p:cNvSpPr>
          <p:nvPr>
            <p:ph sz="half" idx="1"/>
          </p:nvPr>
        </p:nvSpPr>
        <p:spPr>
          <a:xfrm>
            <a:off x="814388" y="2202180"/>
            <a:ext cx="5137150" cy="3920847"/>
          </a:xfrm>
        </p:spPr>
        <p:txBody>
          <a:bodyPr/>
          <a:lstStyle/>
          <a:p>
            <a:r>
              <a:rPr lang="en-GB" dirty="0"/>
              <a:t>Reforms expected in autumn 2027</a:t>
            </a:r>
          </a:p>
          <a:p>
            <a:pPr lvl="0"/>
            <a:r>
              <a:rPr lang="en-GB" dirty="0"/>
              <a:t>Day-one right already applies</a:t>
            </a:r>
          </a:p>
          <a:p>
            <a:pPr lvl="0"/>
            <a:r>
              <a:rPr lang="en-GB" dirty="0"/>
              <a:t>Applies to all employers</a:t>
            </a:r>
          </a:p>
          <a:p>
            <a:pPr lvl="0"/>
            <a:r>
              <a:rPr lang="en-GB" dirty="0"/>
              <a:t>Eight statutory business grounds remain</a:t>
            </a:r>
          </a:p>
          <a:p>
            <a:pPr lvl="0"/>
            <a:r>
              <a:rPr lang="en-GB" dirty="0"/>
              <a:t>Refusal must be based on statutory ground and be reasonable</a:t>
            </a:r>
          </a:p>
          <a:p>
            <a:r>
              <a:rPr lang="en-GB" dirty="0"/>
              <a:t>Written refusal must explain both.</a:t>
            </a:r>
          </a:p>
        </p:txBody>
      </p:sp>
      <p:sp>
        <p:nvSpPr>
          <p:cNvPr id="2" name="Content Placeholder 1">
            <a:extLst>
              <a:ext uri="{FF2B5EF4-FFF2-40B4-BE49-F238E27FC236}">
                <a16:creationId xmlns:a16="http://schemas.microsoft.com/office/drawing/2014/main" id="{A86E4A04-010D-E025-A10F-A6F0FD41F5ED}"/>
              </a:ext>
            </a:extLst>
          </p:cNvPr>
          <p:cNvSpPr>
            <a:spLocks noGrp="1"/>
          </p:cNvSpPr>
          <p:nvPr>
            <p:ph sz="half" idx="2"/>
          </p:nvPr>
        </p:nvSpPr>
        <p:spPr>
          <a:xfrm>
            <a:off x="6254640" y="2202181"/>
            <a:ext cx="5125242" cy="3927158"/>
          </a:xfrm>
        </p:spPr>
        <p:txBody>
          <a:bodyPr/>
          <a:lstStyle/>
          <a:p>
            <a:pPr lvl="5"/>
            <a:r>
              <a:rPr lang="en-GB" sz="1800" dirty="0"/>
              <a:t>Before refusing a request:</a:t>
            </a:r>
          </a:p>
          <a:p>
            <a:r>
              <a:rPr lang="en-GB" dirty="0"/>
              <a:t>Consult with the employee</a:t>
            </a:r>
          </a:p>
          <a:p>
            <a:pPr lvl="0"/>
            <a:r>
              <a:rPr lang="en-GB" dirty="0"/>
              <a:t>Discuss feasibility and operational concerns</a:t>
            </a:r>
          </a:p>
          <a:p>
            <a:pPr lvl="0"/>
            <a:r>
              <a:rPr lang="en-GB" dirty="0"/>
              <a:t>Explore alternatives and trial periods</a:t>
            </a:r>
          </a:p>
          <a:p>
            <a:pPr lvl="0"/>
            <a:r>
              <a:rPr lang="en-GB" dirty="0"/>
              <a:t>Consider discrimination and reasonable adjustment duties</a:t>
            </a:r>
          </a:p>
          <a:p>
            <a:pPr lvl="0"/>
            <a:r>
              <a:rPr lang="en-GB" dirty="0"/>
              <a:t>Provide clear written reasons.</a:t>
            </a:r>
          </a:p>
          <a:p>
            <a:endParaRPr lang="en-GB" dirty="0"/>
          </a:p>
        </p:txBody>
      </p:sp>
    </p:spTree>
    <p:extLst>
      <p:ext uri="{BB962C8B-B14F-4D97-AF65-F5344CB8AC3E}">
        <p14:creationId xmlns:p14="http://schemas.microsoft.com/office/powerpoint/2010/main" val="810366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4F4D-C8BD-7D4D-0E80-B0F1404D85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B1392-7DB8-76F4-69EC-B1BF3B1A16D9}"/>
              </a:ext>
            </a:extLst>
          </p:cNvPr>
          <p:cNvSpPr>
            <a:spLocks noGrp="1"/>
          </p:cNvSpPr>
          <p:nvPr>
            <p:ph type="title"/>
          </p:nvPr>
        </p:nvSpPr>
        <p:spPr>
          <a:xfrm>
            <a:off x="822324" y="786124"/>
            <a:ext cx="9114631" cy="1004490"/>
          </a:xfrm>
        </p:spPr>
        <p:txBody>
          <a:bodyPr/>
          <a:lstStyle/>
          <a:p>
            <a:r>
              <a:rPr lang="en-GB" dirty="0"/>
              <a:t>Speaker contacts</a:t>
            </a:r>
          </a:p>
        </p:txBody>
      </p:sp>
      <p:pic>
        <p:nvPicPr>
          <p:cNvPr id="4" name="Picture Placeholder 3">
            <a:extLst>
              <a:ext uri="{FF2B5EF4-FFF2-40B4-BE49-F238E27FC236}">
                <a16:creationId xmlns:a16="http://schemas.microsoft.com/office/drawing/2014/main" id="{B6E91FA3-1CAD-5BD3-B792-26897F03AD74}"/>
              </a:ext>
            </a:extLst>
          </p:cNvPr>
          <p:cNvPicPr>
            <a:picLocks noGrp="1" noChangeAspect="1"/>
          </p:cNvPicPr>
          <p:nvPr>
            <p:ph type="pic" sz="quarter" idx="46"/>
          </p:nvPr>
        </p:nvPicPr>
        <p:blipFill>
          <a:blip r:embed="rId2">
            <a:extLst>
              <a:ext uri="{28A0092B-C50C-407E-A947-70E740481C1C}">
                <a14:useLocalDpi xmlns:a14="http://schemas.microsoft.com/office/drawing/2010/main" val="0"/>
              </a:ext>
            </a:extLst>
          </a:blip>
          <a:srcRect/>
          <a:stretch/>
        </p:blipFill>
        <p:spPr>
          <a:xfrm>
            <a:off x="3221296" y="2430988"/>
            <a:ext cx="2124000" cy="2124000"/>
          </a:xfrm>
          <a:solidFill>
            <a:srgbClr val="FFFFFF">
              <a:lumMod val="85000"/>
            </a:srgbClr>
          </a:solidFill>
        </p:spPr>
      </p:pic>
      <p:sp>
        <p:nvSpPr>
          <p:cNvPr id="9" name="Text Placeholder 8">
            <a:extLst>
              <a:ext uri="{FF2B5EF4-FFF2-40B4-BE49-F238E27FC236}">
                <a16:creationId xmlns:a16="http://schemas.microsoft.com/office/drawing/2014/main" id="{DD91078B-E0B0-E11B-5714-E93B72B11A4A}"/>
              </a:ext>
            </a:extLst>
          </p:cNvPr>
          <p:cNvSpPr>
            <a:spLocks noGrp="1"/>
          </p:cNvSpPr>
          <p:nvPr>
            <p:ph type="body" sz="quarter" idx="47"/>
          </p:nvPr>
        </p:nvSpPr>
        <p:spPr>
          <a:xfrm>
            <a:off x="2614834" y="4836166"/>
            <a:ext cx="3336925" cy="295653"/>
          </a:xfrm>
        </p:spPr>
        <p:txBody>
          <a:bodyPr/>
          <a:lstStyle/>
          <a:p>
            <a:r>
              <a:rPr lang="en-GB" dirty="0"/>
              <a:t>Lisa Byars</a:t>
            </a:r>
          </a:p>
        </p:txBody>
      </p:sp>
      <p:sp>
        <p:nvSpPr>
          <p:cNvPr id="10" name="Text Placeholder 9">
            <a:extLst>
              <a:ext uri="{FF2B5EF4-FFF2-40B4-BE49-F238E27FC236}">
                <a16:creationId xmlns:a16="http://schemas.microsoft.com/office/drawing/2014/main" id="{C6786EE3-75A2-3229-7D64-3EC4C2862FAA}"/>
              </a:ext>
            </a:extLst>
          </p:cNvPr>
          <p:cNvSpPr>
            <a:spLocks noGrp="1"/>
          </p:cNvSpPr>
          <p:nvPr>
            <p:ph type="body" sz="quarter" idx="48"/>
          </p:nvPr>
        </p:nvSpPr>
        <p:spPr>
          <a:xfrm>
            <a:off x="2614834" y="5183297"/>
            <a:ext cx="3336925" cy="217777"/>
          </a:xfrm>
        </p:spPr>
        <p:txBody>
          <a:bodyPr/>
          <a:lstStyle/>
          <a:p>
            <a:r>
              <a:rPr lang="en-GB" dirty="0"/>
              <a:t>PARTNER, EMPLOYMENT</a:t>
            </a:r>
          </a:p>
        </p:txBody>
      </p:sp>
      <p:sp>
        <p:nvSpPr>
          <p:cNvPr id="11" name="Text Placeholder 10">
            <a:extLst>
              <a:ext uri="{FF2B5EF4-FFF2-40B4-BE49-F238E27FC236}">
                <a16:creationId xmlns:a16="http://schemas.microsoft.com/office/drawing/2014/main" id="{B8EA1BBC-7848-0647-16AE-2194BE5E7676}"/>
              </a:ext>
            </a:extLst>
          </p:cNvPr>
          <p:cNvSpPr>
            <a:spLocks noGrp="1"/>
          </p:cNvSpPr>
          <p:nvPr>
            <p:ph type="body" sz="quarter" idx="56"/>
          </p:nvPr>
        </p:nvSpPr>
        <p:spPr>
          <a:xfrm>
            <a:off x="6229254" y="4836166"/>
            <a:ext cx="3336925" cy="295653"/>
          </a:xfrm>
        </p:spPr>
        <p:txBody>
          <a:bodyPr/>
          <a:lstStyle/>
          <a:p>
            <a:r>
              <a:rPr lang="en-GB" dirty="0"/>
              <a:t>Claire Scott</a:t>
            </a:r>
          </a:p>
        </p:txBody>
      </p:sp>
      <p:sp>
        <p:nvSpPr>
          <p:cNvPr id="12" name="Text Placeholder 11">
            <a:extLst>
              <a:ext uri="{FF2B5EF4-FFF2-40B4-BE49-F238E27FC236}">
                <a16:creationId xmlns:a16="http://schemas.microsoft.com/office/drawing/2014/main" id="{239C9D0D-3315-681F-AA6E-561CCF1EE7F8}"/>
              </a:ext>
            </a:extLst>
          </p:cNvPr>
          <p:cNvSpPr>
            <a:spLocks noGrp="1"/>
          </p:cNvSpPr>
          <p:nvPr>
            <p:ph type="body" sz="quarter" idx="57"/>
          </p:nvPr>
        </p:nvSpPr>
        <p:spPr>
          <a:xfrm>
            <a:off x="6229254" y="5183297"/>
            <a:ext cx="3336925" cy="217777"/>
          </a:xfrm>
        </p:spPr>
        <p:txBody>
          <a:bodyPr/>
          <a:lstStyle/>
          <a:p>
            <a:r>
              <a:rPr lang="en-GB" dirty="0"/>
              <a:t>PARTNER, EMPLOYMENT</a:t>
            </a:r>
          </a:p>
          <a:p>
            <a:endParaRPr lang="en-GB" dirty="0"/>
          </a:p>
        </p:txBody>
      </p:sp>
      <p:pic>
        <p:nvPicPr>
          <p:cNvPr id="6" name="Picture Placeholder 5">
            <a:extLst>
              <a:ext uri="{FF2B5EF4-FFF2-40B4-BE49-F238E27FC236}">
                <a16:creationId xmlns:a16="http://schemas.microsoft.com/office/drawing/2014/main" id="{48577DC5-9232-94F4-7FEB-3A80C4D0AA87}"/>
              </a:ext>
            </a:extLst>
          </p:cNvPr>
          <p:cNvPicPr>
            <a:picLocks noGrp="1" noChangeAspect="1"/>
          </p:cNvPicPr>
          <p:nvPr>
            <p:ph type="pic" sz="quarter" idx="64"/>
          </p:nvPr>
        </p:nvPicPr>
        <p:blipFill>
          <a:blip r:embed="rId3">
            <a:extLst>
              <a:ext uri="{28A0092B-C50C-407E-A947-70E740481C1C}">
                <a14:useLocalDpi xmlns:a14="http://schemas.microsoft.com/office/drawing/2010/main" val="0"/>
              </a:ext>
            </a:extLst>
          </a:blip>
          <a:srcRect/>
          <a:stretch/>
        </p:blipFill>
        <p:spPr>
          <a:xfrm>
            <a:off x="6835716" y="2442911"/>
            <a:ext cx="2124000" cy="2124000"/>
          </a:xfrm>
          <a:solidFill>
            <a:srgbClr val="FFFFFF">
              <a:lumMod val="85000"/>
            </a:srgbClr>
          </a:solidFill>
        </p:spPr>
      </p:pic>
      <p:sp>
        <p:nvSpPr>
          <p:cNvPr id="14" name="Text Placeholder 13">
            <a:extLst>
              <a:ext uri="{FF2B5EF4-FFF2-40B4-BE49-F238E27FC236}">
                <a16:creationId xmlns:a16="http://schemas.microsoft.com/office/drawing/2014/main" id="{BCBC1FDF-7B4E-FC05-52D2-F786363DA929}"/>
              </a:ext>
            </a:extLst>
          </p:cNvPr>
          <p:cNvSpPr>
            <a:spLocks noGrp="1"/>
          </p:cNvSpPr>
          <p:nvPr>
            <p:ph type="body" sz="quarter" idx="66"/>
          </p:nvPr>
        </p:nvSpPr>
        <p:spPr>
          <a:xfrm>
            <a:off x="2614834" y="5625844"/>
            <a:ext cx="3336925" cy="500776"/>
          </a:xfrm>
        </p:spPr>
        <p:txBody>
          <a:bodyPr/>
          <a:lstStyle/>
          <a:p>
            <a:r>
              <a:rPr lang="en-GB" dirty="0"/>
              <a:t>lisa.byars@burnesspaull.com</a:t>
            </a:r>
          </a:p>
        </p:txBody>
      </p:sp>
      <p:sp>
        <p:nvSpPr>
          <p:cNvPr id="15" name="Text Placeholder 14">
            <a:extLst>
              <a:ext uri="{FF2B5EF4-FFF2-40B4-BE49-F238E27FC236}">
                <a16:creationId xmlns:a16="http://schemas.microsoft.com/office/drawing/2014/main" id="{A1EACDE3-9A57-7F65-25A1-761F4C248320}"/>
              </a:ext>
            </a:extLst>
          </p:cNvPr>
          <p:cNvSpPr>
            <a:spLocks noGrp="1"/>
          </p:cNvSpPr>
          <p:nvPr>
            <p:ph type="body" sz="quarter" idx="67"/>
          </p:nvPr>
        </p:nvSpPr>
        <p:spPr>
          <a:xfrm>
            <a:off x="6229254" y="5625844"/>
            <a:ext cx="3336925" cy="500776"/>
          </a:xfrm>
        </p:spPr>
        <p:txBody>
          <a:bodyPr/>
          <a:lstStyle/>
          <a:p>
            <a:r>
              <a:rPr lang="en-GB" dirty="0"/>
              <a:t>claire.scott@burnesspaull.com</a:t>
            </a:r>
          </a:p>
          <a:p>
            <a:endParaRPr lang="en-GB" dirty="0"/>
          </a:p>
        </p:txBody>
      </p:sp>
    </p:spTree>
    <p:extLst>
      <p:ext uri="{BB962C8B-B14F-4D97-AF65-F5344CB8AC3E}">
        <p14:creationId xmlns:p14="http://schemas.microsoft.com/office/powerpoint/2010/main" val="292234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120859"/>
      </p:ext>
    </p:extLst>
  </p:cSld>
  <p:clrMapOvr>
    <a:masterClrMapping/>
  </p:clrMapOvr>
</p:sld>
</file>

<file path=ppt/theme/theme1.xml><?xml version="1.0" encoding="utf-8"?>
<a:theme xmlns:a="http://schemas.openxmlformats.org/drawingml/2006/main" name="Burness Paull light">
  <a:themeElements>
    <a:clrScheme name="Burness Paull 2026">
      <a:dk1>
        <a:srgbClr val="FFFFFF"/>
      </a:dk1>
      <a:lt1>
        <a:srgbClr val="FFFFFF"/>
      </a:lt1>
      <a:dk2>
        <a:srgbClr val="4C357C"/>
      </a:dk2>
      <a:lt2>
        <a:srgbClr val="5EB4D5"/>
      </a:lt2>
      <a:accent1>
        <a:srgbClr val="5C42A5"/>
      </a:accent1>
      <a:accent2>
        <a:srgbClr val="8242A5"/>
      </a:accent2>
      <a:accent3>
        <a:srgbClr val="6855FF"/>
      </a:accent3>
      <a:accent4>
        <a:srgbClr val="F3FCFF"/>
      </a:accent4>
      <a:accent5>
        <a:srgbClr val="F7F4FE"/>
      </a:accent5>
      <a:accent6>
        <a:srgbClr val="96E2CB"/>
      </a:accent6>
      <a:hlink>
        <a:srgbClr val="6855FF"/>
      </a:hlink>
      <a:folHlink>
        <a:srgbClr val="8242A5"/>
      </a:folHlink>
    </a:clrScheme>
    <a:fontScheme name="Burness Paull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urness Paull template June 26 theme fix(129272572.1)" id="{FD82B8BD-CF8C-4CAD-8FB6-6F2B5365F503}" vid="{F66DC70B-B00B-4E15-8CCC-62734FF6C048}"/>
    </a:ext>
  </a:extLst>
</a:theme>
</file>

<file path=ppt/theme/theme2.xml><?xml version="1.0" encoding="utf-8"?>
<a:theme xmlns:a="http://schemas.openxmlformats.org/drawingml/2006/main" name="Burness Paull dark">
  <a:themeElements>
    <a:clrScheme name="Burness Paull 2026">
      <a:dk1>
        <a:srgbClr val="FFFFFF"/>
      </a:dk1>
      <a:lt1>
        <a:srgbClr val="FFFFFF"/>
      </a:lt1>
      <a:dk2>
        <a:srgbClr val="4C357C"/>
      </a:dk2>
      <a:lt2>
        <a:srgbClr val="5EB4D5"/>
      </a:lt2>
      <a:accent1>
        <a:srgbClr val="5C42A5"/>
      </a:accent1>
      <a:accent2>
        <a:srgbClr val="8242A5"/>
      </a:accent2>
      <a:accent3>
        <a:srgbClr val="6855FF"/>
      </a:accent3>
      <a:accent4>
        <a:srgbClr val="F3FCFF"/>
      </a:accent4>
      <a:accent5>
        <a:srgbClr val="F7F4FE"/>
      </a:accent5>
      <a:accent6>
        <a:srgbClr val="96E2CB"/>
      </a:accent6>
      <a:hlink>
        <a:srgbClr val="6855FF"/>
      </a:hlink>
      <a:folHlink>
        <a:srgbClr val="8242A5"/>
      </a:folHlink>
    </a:clrScheme>
    <a:fontScheme name="Burness Paull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urness Paull template June 26 theme fix(129272572.1)" id="{FD82B8BD-CF8C-4CAD-8FB6-6F2B5365F503}" vid="{69E2806A-C721-4293-99D6-EF66F121211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3B4F28F-0407-414C-B7B4-4FA043785278}">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blank</Template>
  <TotalTime>11561</TotalTime>
  <Words>818</Words>
  <Application>Microsoft Office PowerPoint</Application>
  <PresentationFormat>Widescreen</PresentationFormat>
  <Paragraphs>150</Paragraphs>
  <Slides>23</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Aptos</vt:lpstr>
      <vt:lpstr>Arial</vt:lpstr>
      <vt:lpstr>Arial Bold</vt:lpstr>
      <vt:lpstr>Calibri</vt:lpstr>
      <vt:lpstr>Courier New</vt:lpstr>
      <vt:lpstr>Times New Roman</vt:lpstr>
      <vt:lpstr>Times New Roman Bold</vt:lpstr>
      <vt:lpstr>Burness Paull light</vt:lpstr>
      <vt:lpstr>Burness Paull dark</vt:lpstr>
      <vt:lpstr>Equality Law in Practice: New Duties, New Risks, Next Steps</vt:lpstr>
      <vt:lpstr>Agenda</vt:lpstr>
      <vt:lpstr>PowerPoint Presentation</vt:lpstr>
      <vt:lpstr>What has changed?</vt:lpstr>
      <vt:lpstr>What does prevention look like?</vt:lpstr>
      <vt:lpstr>PowerPoint Presentation</vt:lpstr>
      <vt:lpstr>What are the changes?</vt:lpstr>
      <vt:lpstr>Practical implications</vt:lpstr>
      <vt:lpstr>PowerPoint Presentation</vt:lpstr>
      <vt:lpstr>Mandatory ethnicity and disability pay-gap reporting</vt:lpstr>
      <vt:lpstr>Practical implications</vt:lpstr>
      <vt:lpstr>PowerPoint Presentation</vt:lpstr>
      <vt:lpstr>Who, what, when and how?</vt:lpstr>
      <vt:lpstr>Practical implications and preparation</vt:lpstr>
      <vt:lpstr>PowerPoint Presentation</vt:lpstr>
      <vt:lpstr>Bereavement leave</vt:lpstr>
      <vt:lpstr>PowerPoint Presentation</vt:lpstr>
      <vt:lpstr>Key changes following the consultation</vt:lpstr>
      <vt:lpstr>What does the new proportionality test mean in practice?</vt:lpstr>
      <vt:lpstr>PowerPoint Presentation</vt:lpstr>
      <vt:lpstr>The new reasonableness test</vt:lpstr>
      <vt:lpstr>Speaker contacts</vt:lpstr>
      <vt:lpstr>PowerPoint Presentation</vt:lpstr>
    </vt:vector>
  </TitlesOfParts>
  <Company>Burness Paull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Burness Paull LLP</dc:creator>
  <cp:lastModifiedBy>Burness Paull LLP</cp:lastModifiedBy>
  <cp:revision>55</cp:revision>
  <dcterms:created xsi:type="dcterms:W3CDTF">2026-10-16T11:23:18Z</dcterms:created>
  <dcterms:modified xsi:type="dcterms:W3CDTF">2026-11-03T08:19:35Z</dcterms:modified>
</cp:coreProperties>
</file>